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 id="2147483698" r:id="rId3"/>
    <p:sldMasterId id="2147483724" r:id="rId4"/>
    <p:sldMasterId id="2147483742" r:id="rId5"/>
  </p:sldMasterIdLst>
  <p:notesMasterIdLst>
    <p:notesMasterId r:id="rId61"/>
  </p:notesMasterIdLst>
  <p:sldIdLst>
    <p:sldId id="259" r:id="rId6"/>
    <p:sldId id="280" r:id="rId7"/>
    <p:sldId id="281" r:id="rId8"/>
    <p:sldId id="4124" r:id="rId9"/>
    <p:sldId id="4159" r:id="rId10"/>
    <p:sldId id="353" r:id="rId11"/>
    <p:sldId id="354" r:id="rId12"/>
    <p:sldId id="3141" r:id="rId13"/>
    <p:sldId id="323" r:id="rId14"/>
    <p:sldId id="352" r:id="rId15"/>
    <p:sldId id="3138" r:id="rId16"/>
    <p:sldId id="3137" r:id="rId17"/>
    <p:sldId id="3140" r:id="rId18"/>
    <p:sldId id="289" r:id="rId19"/>
    <p:sldId id="325" r:id="rId20"/>
    <p:sldId id="326" r:id="rId21"/>
    <p:sldId id="3139" r:id="rId22"/>
    <p:sldId id="350" r:id="rId23"/>
    <p:sldId id="351" r:id="rId24"/>
    <p:sldId id="3099" r:id="rId25"/>
    <p:sldId id="3116" r:id="rId26"/>
    <p:sldId id="3133" r:id="rId27"/>
    <p:sldId id="3135" r:id="rId28"/>
    <p:sldId id="3134" r:id="rId29"/>
    <p:sldId id="3132" r:id="rId30"/>
    <p:sldId id="3136" r:id="rId31"/>
    <p:sldId id="4160" r:id="rId32"/>
    <p:sldId id="4131" r:id="rId33"/>
    <p:sldId id="256" r:id="rId34"/>
    <p:sldId id="263" r:id="rId35"/>
    <p:sldId id="262" r:id="rId36"/>
    <p:sldId id="4154" r:id="rId37"/>
    <p:sldId id="4155" r:id="rId38"/>
    <p:sldId id="261" r:id="rId39"/>
    <p:sldId id="4132" r:id="rId40"/>
    <p:sldId id="4156" r:id="rId41"/>
    <p:sldId id="4157" r:id="rId42"/>
    <p:sldId id="257" r:id="rId43"/>
    <p:sldId id="278" r:id="rId44"/>
    <p:sldId id="270" r:id="rId45"/>
    <p:sldId id="282" r:id="rId46"/>
    <p:sldId id="269" r:id="rId47"/>
    <p:sldId id="4158" r:id="rId48"/>
    <p:sldId id="283" r:id="rId49"/>
    <p:sldId id="279" r:id="rId50"/>
    <p:sldId id="268" r:id="rId51"/>
    <p:sldId id="277" r:id="rId52"/>
    <p:sldId id="271" r:id="rId53"/>
    <p:sldId id="272" r:id="rId54"/>
    <p:sldId id="273" r:id="rId55"/>
    <p:sldId id="274" r:id="rId56"/>
    <p:sldId id="275" r:id="rId57"/>
    <p:sldId id="276" r:id="rId58"/>
    <p:sldId id="4130" r:id="rId59"/>
    <p:sldId id="26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Wallace" initials="JW" lastIdx="1" clrIdx="0">
    <p:extLst>
      <p:ext uri="{19B8F6BF-5375-455C-9EA6-DF929625EA0E}">
        <p15:presenceInfo xmlns:p15="http://schemas.microsoft.com/office/powerpoint/2012/main" userId="S::JWallace@drcog.org::ddd7e55a-bb96-46d1-b765-5e842847338f" providerId="AD"/>
      </p:ext>
    </p:extLst>
  </p:cmAuthor>
  <p:cmAuthor id="2" name="Carli Baylor" initials="CB" lastIdx="4" clrIdx="1">
    <p:extLst>
      <p:ext uri="{19B8F6BF-5375-455C-9EA6-DF929625EA0E}">
        <p15:presenceInfo xmlns:p15="http://schemas.microsoft.com/office/powerpoint/2012/main" userId="S::cbaylor@nctcog.org::88a8b787-fad3-4b28-8053-a904c178d236" providerId="AD"/>
      </p:ext>
    </p:extLst>
  </p:cmAuthor>
  <p:cmAuthor id="3" name="James McLane" initials="JM" lastIdx="1" clrIdx="2">
    <p:extLst>
      <p:ext uri="{19B8F6BF-5375-455C-9EA6-DF929625EA0E}">
        <p15:presenceInfo xmlns:p15="http://schemas.microsoft.com/office/powerpoint/2012/main" userId="S::JMcLane@nctcog.org::1fe0a92e-eb86-4343-afc2-74cc8ab87c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70" d="100"/>
          <a:sy n="70" d="100"/>
        </p:scale>
        <p:origin x="444"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3-11T08:57:56.208" idx="4">
    <p:pos x="6090" y="3201"/>
    <p:text>Carli Baylor	3/11/2021
There has been a lot of recent discussion about making sure there are static versions of online tools available to the public. I know this is not the main reason for this presentation, but we might want to mention and/or acknowledge we are coming up with in-person tactics to complement just in case the question comes up--it's been on MM's mind a lot lately as we start thinking about the engagment/outreach process post-pandemic.</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3-11T06:49:54.157" idx="1">
    <p:pos x="5941" y="1141"/>
    <p:text>Does this refer to how we're documenting all the comments in Victor's report for the STTC and RTC members?</p:text>
    <p:extLst>
      <p:ext uri="{C676402C-5697-4E1C-873F-D02D1690AC5C}">
        <p15:threadingInfo xmlns:p15="http://schemas.microsoft.com/office/powerpoint/2012/main" timeZoneBias="480"/>
      </p:ext>
    </p:extLst>
  </p:cm>
  <p:cm authorId="3" dt="2021-03-11T11:57:26.835" idx="1">
    <p:pos x="5941" y="1237"/>
    <p:text>Yup, it does!</p:text>
    <p:extLst>
      <p:ext uri="{C676402C-5697-4E1C-873F-D02D1690AC5C}">
        <p15:threadingInfo xmlns:p15="http://schemas.microsoft.com/office/powerpoint/2012/main" timeZoneBias="360">
          <p15:parentCm authorId="2" idx="1"/>
        </p15:threadingInfo>
      </p:ext>
    </p:extLst>
  </p:cm>
  <p:cm authorId="2" dt="2021-03-11T06:55:46.636" idx="3">
    <p:pos x="3071" y="1951"/>
    <p:text>Yes, definitely want to mention Spanish version</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5A2942-4652-4B71-B2D2-BEAB26A00140}" type="doc">
      <dgm:prSet loTypeId="urn:microsoft.com/office/officeart/2008/layout/AlternatingPictureBlocks" loCatId="picture" qsTypeId="urn:microsoft.com/office/officeart/2005/8/quickstyle/simple1" qsCatId="simple" csTypeId="urn:microsoft.com/office/officeart/2005/8/colors/accent1_2" csCatId="accent1" phldr="1"/>
      <dgm:spPr/>
      <dgm:t>
        <a:bodyPr/>
        <a:lstStyle/>
        <a:p>
          <a:endParaRPr lang="en-US"/>
        </a:p>
      </dgm:t>
    </dgm:pt>
    <dgm:pt modelId="{D479771B-7339-4F1E-9190-B2D4821D4404}">
      <dgm:prSet phldrT="[Text]"/>
      <dgm:spPr/>
      <dgm:t>
        <a:bodyPr/>
        <a:lstStyle/>
        <a:p>
          <a:r>
            <a:rPr lang="en-US" b="1" dirty="0"/>
            <a:t>200+ </a:t>
          </a:r>
          <a:r>
            <a:rPr lang="en-US" dirty="0"/>
            <a:t>written comments</a:t>
          </a:r>
        </a:p>
      </dgm:t>
    </dgm:pt>
    <dgm:pt modelId="{64A62BD9-7EA2-438D-A400-153673F0C32F}" type="parTrans" cxnId="{A6BBEE8D-8470-4344-B865-2D26572354A8}">
      <dgm:prSet/>
      <dgm:spPr/>
      <dgm:t>
        <a:bodyPr/>
        <a:lstStyle/>
        <a:p>
          <a:endParaRPr lang="en-US"/>
        </a:p>
      </dgm:t>
    </dgm:pt>
    <dgm:pt modelId="{1F273A0E-BAF6-4A69-937F-E0BE02A6B2B9}" type="sibTrans" cxnId="{A6BBEE8D-8470-4344-B865-2D26572354A8}">
      <dgm:prSet/>
      <dgm:spPr/>
      <dgm:t>
        <a:bodyPr/>
        <a:lstStyle/>
        <a:p>
          <a:endParaRPr lang="en-US"/>
        </a:p>
      </dgm:t>
    </dgm:pt>
    <dgm:pt modelId="{BD576D8D-C823-4B71-81C1-107B9D9E155E}">
      <dgm:prSet phldrT="[Text]"/>
      <dgm:spPr/>
      <dgm:t>
        <a:bodyPr/>
        <a:lstStyle/>
        <a:p>
          <a:r>
            <a:rPr lang="en-US" b="1" dirty="0"/>
            <a:t>250</a:t>
          </a:r>
          <a:r>
            <a:rPr lang="en-US" dirty="0"/>
            <a:t> interactive poll responses in meetings</a:t>
          </a:r>
        </a:p>
      </dgm:t>
    </dgm:pt>
    <dgm:pt modelId="{5D8C3BD7-07DC-4DAB-9785-988105131418}" type="parTrans" cxnId="{ADCD070C-E409-4FEC-A751-FE103F2A16F6}">
      <dgm:prSet/>
      <dgm:spPr/>
      <dgm:t>
        <a:bodyPr/>
        <a:lstStyle/>
        <a:p>
          <a:endParaRPr lang="en-US"/>
        </a:p>
      </dgm:t>
    </dgm:pt>
    <dgm:pt modelId="{406B44AB-2DEF-426C-A881-0054974708AD}" type="sibTrans" cxnId="{ADCD070C-E409-4FEC-A751-FE103F2A16F6}">
      <dgm:prSet/>
      <dgm:spPr/>
      <dgm:t>
        <a:bodyPr/>
        <a:lstStyle/>
        <a:p>
          <a:endParaRPr lang="en-US"/>
        </a:p>
      </dgm:t>
    </dgm:pt>
    <dgm:pt modelId="{35ABAD34-E7AA-4306-9DDB-F672C6870F0D}">
      <dgm:prSet phldrT="[Text]"/>
      <dgm:spPr/>
      <dgm:t>
        <a:bodyPr/>
        <a:lstStyle/>
        <a:p>
          <a:r>
            <a:rPr lang="en-US" b="1" dirty="0"/>
            <a:t>6</a:t>
          </a:r>
          <a:r>
            <a:rPr lang="en-US" dirty="0"/>
            <a:t> people testified at public hearing</a:t>
          </a:r>
        </a:p>
      </dgm:t>
    </dgm:pt>
    <dgm:pt modelId="{2EA7D94A-9872-4A89-A9A0-045D28756BD3}" type="parTrans" cxnId="{950A6DCC-B919-4CCD-A76D-F365BBDBDDF7}">
      <dgm:prSet/>
      <dgm:spPr/>
      <dgm:t>
        <a:bodyPr/>
        <a:lstStyle/>
        <a:p>
          <a:endParaRPr lang="en-US"/>
        </a:p>
      </dgm:t>
    </dgm:pt>
    <dgm:pt modelId="{8BD660D1-D53E-4102-9A08-0E3434026993}" type="sibTrans" cxnId="{950A6DCC-B919-4CCD-A76D-F365BBDBDDF7}">
      <dgm:prSet/>
      <dgm:spPr/>
      <dgm:t>
        <a:bodyPr/>
        <a:lstStyle/>
        <a:p>
          <a:endParaRPr lang="en-US"/>
        </a:p>
      </dgm:t>
    </dgm:pt>
    <dgm:pt modelId="{F8DF6878-4530-4B63-A2F6-F6E70F568212}">
      <dgm:prSet phldrT="[Text]"/>
      <dgm:spPr/>
      <dgm:t>
        <a:bodyPr/>
        <a:lstStyle/>
        <a:p>
          <a:r>
            <a:rPr lang="en-US" dirty="0"/>
            <a:t>Over </a:t>
          </a:r>
          <a:r>
            <a:rPr lang="en-US" b="1" dirty="0"/>
            <a:t>4,000</a:t>
          </a:r>
          <a:r>
            <a:rPr lang="en-US" dirty="0"/>
            <a:t> visits to open house from </a:t>
          </a:r>
          <a:r>
            <a:rPr lang="en-US" b="1" dirty="0"/>
            <a:t>1,392</a:t>
          </a:r>
          <a:r>
            <a:rPr lang="en-US" dirty="0"/>
            <a:t> users</a:t>
          </a:r>
        </a:p>
      </dgm:t>
    </dgm:pt>
    <dgm:pt modelId="{7BE8576A-D052-4179-B318-F121271CA7CF}" type="parTrans" cxnId="{8A46E8C9-F3BF-4B4E-AF1D-5CFE8991B19D}">
      <dgm:prSet/>
      <dgm:spPr/>
      <dgm:t>
        <a:bodyPr/>
        <a:lstStyle/>
        <a:p>
          <a:endParaRPr lang="en-US"/>
        </a:p>
      </dgm:t>
    </dgm:pt>
    <dgm:pt modelId="{BE9AF308-1F0C-4EC1-99F5-2666BD430D5C}" type="sibTrans" cxnId="{8A46E8C9-F3BF-4B4E-AF1D-5CFE8991B19D}">
      <dgm:prSet/>
      <dgm:spPr/>
      <dgm:t>
        <a:bodyPr/>
        <a:lstStyle/>
        <a:p>
          <a:endParaRPr lang="en-US"/>
        </a:p>
      </dgm:t>
    </dgm:pt>
    <dgm:pt modelId="{2186512A-C2D0-46A5-99C5-281A4939E1EB}">
      <dgm:prSet phldrT="[Text]"/>
      <dgm:spPr/>
      <dgm:t>
        <a:bodyPr/>
        <a:lstStyle/>
        <a:p>
          <a:r>
            <a:rPr lang="en-US" b="1" dirty="0"/>
            <a:t>90</a:t>
          </a:r>
          <a:r>
            <a:rPr lang="en-US" dirty="0"/>
            <a:t> attendees at public meetings</a:t>
          </a:r>
        </a:p>
      </dgm:t>
    </dgm:pt>
    <dgm:pt modelId="{42053293-9CD8-4BCC-825B-65017EC0CBF6}" type="parTrans" cxnId="{3DCC8C0B-DE95-456B-8198-05FE4BC8589B}">
      <dgm:prSet/>
      <dgm:spPr/>
      <dgm:t>
        <a:bodyPr/>
        <a:lstStyle/>
        <a:p>
          <a:endParaRPr lang="en-US"/>
        </a:p>
      </dgm:t>
    </dgm:pt>
    <dgm:pt modelId="{9C85D4C9-C568-4191-BD6D-D22AD22D3F89}" type="sibTrans" cxnId="{3DCC8C0B-DE95-456B-8198-05FE4BC8589B}">
      <dgm:prSet/>
      <dgm:spPr/>
      <dgm:t>
        <a:bodyPr/>
        <a:lstStyle/>
        <a:p>
          <a:endParaRPr lang="en-US"/>
        </a:p>
      </dgm:t>
    </dgm:pt>
    <dgm:pt modelId="{08686406-92DA-4268-989A-64479B63B710}" type="pres">
      <dgm:prSet presAssocID="{E65A2942-4652-4B71-B2D2-BEAB26A00140}" presName="linearFlow" presStyleCnt="0">
        <dgm:presLayoutVars>
          <dgm:dir/>
          <dgm:resizeHandles val="exact"/>
        </dgm:presLayoutVars>
      </dgm:prSet>
      <dgm:spPr/>
    </dgm:pt>
    <dgm:pt modelId="{2D0CC57B-BD85-40A6-A85D-30197E769B22}" type="pres">
      <dgm:prSet presAssocID="{D479771B-7339-4F1E-9190-B2D4821D4404}" presName="comp" presStyleCnt="0"/>
      <dgm:spPr/>
    </dgm:pt>
    <dgm:pt modelId="{B718D6DB-6190-4090-B7DA-D82CAA53792A}" type="pres">
      <dgm:prSet presAssocID="{D479771B-7339-4F1E-9190-B2D4821D4404}" presName="rect2" presStyleLbl="node1" presStyleIdx="0" presStyleCnt="5">
        <dgm:presLayoutVars>
          <dgm:bulletEnabled val="1"/>
        </dgm:presLayoutVars>
      </dgm:prSet>
      <dgm:spPr/>
    </dgm:pt>
    <dgm:pt modelId="{2A7BF1BC-C920-436A-811B-882FB33FAA41}" type="pres">
      <dgm:prSet presAssocID="{D479771B-7339-4F1E-9190-B2D4821D4404}" presName="rect1" presStyleLbl="lnNode1" presStyleIdx="0" presStyleCnt="5" custScaleX="69361" custScaleY="7723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Open envelope with solid fill"/>
        </a:ext>
      </dgm:extLst>
    </dgm:pt>
    <dgm:pt modelId="{9F480E4C-61A6-4964-AFE0-8617772C48E8}" type="pres">
      <dgm:prSet presAssocID="{1F273A0E-BAF6-4A69-937F-E0BE02A6B2B9}" presName="sibTrans" presStyleCnt="0"/>
      <dgm:spPr/>
    </dgm:pt>
    <dgm:pt modelId="{40143CAA-D073-4215-9DBF-5D4B8AE75A7E}" type="pres">
      <dgm:prSet presAssocID="{BD576D8D-C823-4B71-81C1-107B9D9E155E}" presName="comp" presStyleCnt="0"/>
      <dgm:spPr/>
    </dgm:pt>
    <dgm:pt modelId="{EC52ACCB-0673-460E-97F9-8EFDC937BCD8}" type="pres">
      <dgm:prSet presAssocID="{BD576D8D-C823-4B71-81C1-107B9D9E155E}" presName="rect2" presStyleLbl="node1" presStyleIdx="1" presStyleCnt="5">
        <dgm:presLayoutVars>
          <dgm:bulletEnabled val="1"/>
        </dgm:presLayoutVars>
      </dgm:prSet>
      <dgm:spPr/>
    </dgm:pt>
    <dgm:pt modelId="{598216ED-0171-4C4E-B76B-112C5C6A786E}" type="pres">
      <dgm:prSet presAssocID="{BD576D8D-C823-4B71-81C1-107B9D9E155E}" presName="rect1" presStyleLbl="lnNode1" presStyleIdx="1" presStyleCnt="5" custScaleX="81204" custScaleY="8431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Bar chart with solid fill"/>
        </a:ext>
      </dgm:extLst>
    </dgm:pt>
    <dgm:pt modelId="{C35F4ADB-A9F2-4BB2-B561-396AC1996422}" type="pres">
      <dgm:prSet presAssocID="{406B44AB-2DEF-426C-A881-0054974708AD}" presName="sibTrans" presStyleCnt="0"/>
      <dgm:spPr/>
    </dgm:pt>
    <dgm:pt modelId="{202B5047-B20E-48D7-8338-2CF055E68C03}" type="pres">
      <dgm:prSet presAssocID="{35ABAD34-E7AA-4306-9DDB-F672C6870F0D}" presName="comp" presStyleCnt="0"/>
      <dgm:spPr/>
    </dgm:pt>
    <dgm:pt modelId="{A5BDF0D5-0860-42F3-A976-70C64CB7E9FD}" type="pres">
      <dgm:prSet presAssocID="{35ABAD34-E7AA-4306-9DDB-F672C6870F0D}" presName="rect2" presStyleLbl="node1" presStyleIdx="2" presStyleCnt="5">
        <dgm:presLayoutVars>
          <dgm:bulletEnabled val="1"/>
        </dgm:presLayoutVars>
      </dgm:prSet>
      <dgm:spPr/>
    </dgm:pt>
    <dgm:pt modelId="{CB8EDF1B-EC37-4DA3-B339-650A63904DA2}" type="pres">
      <dgm:prSet presAssocID="{35ABAD34-E7AA-4306-9DDB-F672C6870F0D}" presName="rect1" presStyleLbl="lnNode1" presStyleIdx="2" presStyleCnt="5" custScaleX="72508" custScaleY="8706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Radio microphone with solid fill"/>
        </a:ext>
      </dgm:extLst>
    </dgm:pt>
    <dgm:pt modelId="{79BCA791-EBD5-47FA-9927-08D900849513}" type="pres">
      <dgm:prSet presAssocID="{8BD660D1-D53E-4102-9A08-0E3434026993}" presName="sibTrans" presStyleCnt="0"/>
      <dgm:spPr/>
    </dgm:pt>
    <dgm:pt modelId="{2172224E-E67A-410E-BA91-49BCD43FB020}" type="pres">
      <dgm:prSet presAssocID="{F8DF6878-4530-4B63-A2F6-F6E70F568212}" presName="comp" presStyleCnt="0"/>
      <dgm:spPr/>
    </dgm:pt>
    <dgm:pt modelId="{C5D27460-3B15-45E7-BD0D-07A68AFB4A27}" type="pres">
      <dgm:prSet presAssocID="{F8DF6878-4530-4B63-A2F6-F6E70F568212}" presName="rect2" presStyleLbl="node1" presStyleIdx="3" presStyleCnt="5">
        <dgm:presLayoutVars>
          <dgm:bulletEnabled val="1"/>
        </dgm:presLayoutVars>
      </dgm:prSet>
      <dgm:spPr/>
    </dgm:pt>
    <dgm:pt modelId="{36D2AF82-DB9D-42C3-BEB2-47CFFCFAD157}" type="pres">
      <dgm:prSet presAssocID="{F8DF6878-4530-4B63-A2F6-F6E70F568212}" presName="rect1" presStyleLbl="lnNode1" presStyleIdx="3" presStyleCnt="5" custScaleX="81204" custScaleY="8452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Internet with solid fill"/>
        </a:ext>
      </dgm:extLst>
    </dgm:pt>
    <dgm:pt modelId="{FAD7D3A6-0E2A-43E3-B41F-9BFEB725A2C2}" type="pres">
      <dgm:prSet presAssocID="{BE9AF308-1F0C-4EC1-99F5-2666BD430D5C}" presName="sibTrans" presStyleCnt="0"/>
      <dgm:spPr/>
    </dgm:pt>
    <dgm:pt modelId="{616862CF-F7DA-4A7C-80B9-83DCA5F43F1F}" type="pres">
      <dgm:prSet presAssocID="{2186512A-C2D0-46A5-99C5-281A4939E1EB}" presName="comp" presStyleCnt="0"/>
      <dgm:spPr/>
    </dgm:pt>
    <dgm:pt modelId="{0D004C33-084B-4553-BDB6-A5218C05C5DB}" type="pres">
      <dgm:prSet presAssocID="{2186512A-C2D0-46A5-99C5-281A4939E1EB}" presName="rect2" presStyleLbl="node1" presStyleIdx="4" presStyleCnt="5">
        <dgm:presLayoutVars>
          <dgm:bulletEnabled val="1"/>
        </dgm:presLayoutVars>
      </dgm:prSet>
      <dgm:spPr/>
    </dgm:pt>
    <dgm:pt modelId="{5C5E4EB8-9635-4677-B24E-E0B5338E2BE7}" type="pres">
      <dgm:prSet presAssocID="{2186512A-C2D0-46A5-99C5-281A4939E1EB}" presName="rect1" presStyleLbl="lnNode1" presStyleIdx="4" presStyleCnt="5" custScaleX="80340" custScaleY="9522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Users with solid fill"/>
        </a:ext>
      </dgm:extLst>
    </dgm:pt>
  </dgm:ptLst>
  <dgm:cxnLst>
    <dgm:cxn modelId="{3DCC8C0B-DE95-456B-8198-05FE4BC8589B}" srcId="{E65A2942-4652-4B71-B2D2-BEAB26A00140}" destId="{2186512A-C2D0-46A5-99C5-281A4939E1EB}" srcOrd="4" destOrd="0" parTransId="{42053293-9CD8-4BCC-825B-65017EC0CBF6}" sibTransId="{9C85D4C9-C568-4191-BD6D-D22AD22D3F89}"/>
    <dgm:cxn modelId="{ADCD070C-E409-4FEC-A751-FE103F2A16F6}" srcId="{E65A2942-4652-4B71-B2D2-BEAB26A00140}" destId="{BD576D8D-C823-4B71-81C1-107B9D9E155E}" srcOrd="1" destOrd="0" parTransId="{5D8C3BD7-07DC-4DAB-9785-988105131418}" sibTransId="{406B44AB-2DEF-426C-A881-0054974708AD}"/>
    <dgm:cxn modelId="{9C3D4E0D-7F06-49C4-A830-021050B0B2D7}" type="presOf" srcId="{BD576D8D-C823-4B71-81C1-107B9D9E155E}" destId="{EC52ACCB-0673-460E-97F9-8EFDC937BCD8}" srcOrd="0" destOrd="0" presId="urn:microsoft.com/office/officeart/2008/layout/AlternatingPictureBlocks"/>
    <dgm:cxn modelId="{99796A34-6DF3-4A7C-B4A4-843DDEF5707E}" type="presOf" srcId="{D479771B-7339-4F1E-9190-B2D4821D4404}" destId="{B718D6DB-6190-4090-B7DA-D82CAA53792A}" srcOrd="0" destOrd="0" presId="urn:microsoft.com/office/officeart/2008/layout/AlternatingPictureBlocks"/>
    <dgm:cxn modelId="{9C59F236-DF84-4982-913B-7DD42CC50C59}" type="presOf" srcId="{35ABAD34-E7AA-4306-9DDB-F672C6870F0D}" destId="{A5BDF0D5-0860-42F3-A976-70C64CB7E9FD}" srcOrd="0" destOrd="0" presId="urn:microsoft.com/office/officeart/2008/layout/AlternatingPictureBlocks"/>
    <dgm:cxn modelId="{85652A3F-66A0-4D05-BC04-7AB0A19A98DA}" type="presOf" srcId="{F8DF6878-4530-4B63-A2F6-F6E70F568212}" destId="{C5D27460-3B15-45E7-BD0D-07A68AFB4A27}" srcOrd="0" destOrd="0" presId="urn:microsoft.com/office/officeart/2008/layout/AlternatingPictureBlocks"/>
    <dgm:cxn modelId="{9C27146B-3F16-4CCB-A4A5-C8ABDE26CFA1}" type="presOf" srcId="{2186512A-C2D0-46A5-99C5-281A4939E1EB}" destId="{0D004C33-084B-4553-BDB6-A5218C05C5DB}" srcOrd="0" destOrd="0" presId="urn:microsoft.com/office/officeart/2008/layout/AlternatingPictureBlocks"/>
    <dgm:cxn modelId="{A6BBEE8D-8470-4344-B865-2D26572354A8}" srcId="{E65A2942-4652-4B71-B2D2-BEAB26A00140}" destId="{D479771B-7339-4F1E-9190-B2D4821D4404}" srcOrd="0" destOrd="0" parTransId="{64A62BD9-7EA2-438D-A400-153673F0C32F}" sibTransId="{1F273A0E-BAF6-4A69-937F-E0BE02A6B2B9}"/>
    <dgm:cxn modelId="{3B788FB5-8C3E-4C0C-9C1F-A3C566E4A4FE}" type="presOf" srcId="{E65A2942-4652-4B71-B2D2-BEAB26A00140}" destId="{08686406-92DA-4268-989A-64479B63B710}" srcOrd="0" destOrd="0" presId="urn:microsoft.com/office/officeart/2008/layout/AlternatingPictureBlocks"/>
    <dgm:cxn modelId="{8A46E8C9-F3BF-4B4E-AF1D-5CFE8991B19D}" srcId="{E65A2942-4652-4B71-B2D2-BEAB26A00140}" destId="{F8DF6878-4530-4B63-A2F6-F6E70F568212}" srcOrd="3" destOrd="0" parTransId="{7BE8576A-D052-4179-B318-F121271CA7CF}" sibTransId="{BE9AF308-1F0C-4EC1-99F5-2666BD430D5C}"/>
    <dgm:cxn modelId="{950A6DCC-B919-4CCD-A76D-F365BBDBDDF7}" srcId="{E65A2942-4652-4B71-B2D2-BEAB26A00140}" destId="{35ABAD34-E7AA-4306-9DDB-F672C6870F0D}" srcOrd="2" destOrd="0" parTransId="{2EA7D94A-9872-4A89-A9A0-045D28756BD3}" sibTransId="{8BD660D1-D53E-4102-9A08-0E3434026993}"/>
    <dgm:cxn modelId="{1D8602E8-89FF-49FF-8DEF-3633F6D5510D}" type="presParOf" srcId="{08686406-92DA-4268-989A-64479B63B710}" destId="{2D0CC57B-BD85-40A6-A85D-30197E769B22}" srcOrd="0" destOrd="0" presId="urn:microsoft.com/office/officeart/2008/layout/AlternatingPictureBlocks"/>
    <dgm:cxn modelId="{AA89CDFC-D0BA-4C92-89DF-DA777A7003B2}" type="presParOf" srcId="{2D0CC57B-BD85-40A6-A85D-30197E769B22}" destId="{B718D6DB-6190-4090-B7DA-D82CAA53792A}" srcOrd="0" destOrd="0" presId="urn:microsoft.com/office/officeart/2008/layout/AlternatingPictureBlocks"/>
    <dgm:cxn modelId="{BE6EAB99-7DE0-4738-93AA-69573EC90E01}" type="presParOf" srcId="{2D0CC57B-BD85-40A6-A85D-30197E769B22}" destId="{2A7BF1BC-C920-436A-811B-882FB33FAA41}" srcOrd="1" destOrd="0" presId="urn:microsoft.com/office/officeart/2008/layout/AlternatingPictureBlocks"/>
    <dgm:cxn modelId="{9C8BCF6E-0D85-4BF9-80AA-808419482BA4}" type="presParOf" srcId="{08686406-92DA-4268-989A-64479B63B710}" destId="{9F480E4C-61A6-4964-AFE0-8617772C48E8}" srcOrd="1" destOrd="0" presId="urn:microsoft.com/office/officeart/2008/layout/AlternatingPictureBlocks"/>
    <dgm:cxn modelId="{7AF77E37-65FA-46DD-9CD2-3648CF48A2D1}" type="presParOf" srcId="{08686406-92DA-4268-989A-64479B63B710}" destId="{40143CAA-D073-4215-9DBF-5D4B8AE75A7E}" srcOrd="2" destOrd="0" presId="urn:microsoft.com/office/officeart/2008/layout/AlternatingPictureBlocks"/>
    <dgm:cxn modelId="{85449519-9AAB-4686-BDD9-8EF2C2586028}" type="presParOf" srcId="{40143CAA-D073-4215-9DBF-5D4B8AE75A7E}" destId="{EC52ACCB-0673-460E-97F9-8EFDC937BCD8}" srcOrd="0" destOrd="0" presId="urn:microsoft.com/office/officeart/2008/layout/AlternatingPictureBlocks"/>
    <dgm:cxn modelId="{13276737-A97E-4290-BEC1-EB8214B491A3}" type="presParOf" srcId="{40143CAA-D073-4215-9DBF-5D4B8AE75A7E}" destId="{598216ED-0171-4C4E-B76B-112C5C6A786E}" srcOrd="1" destOrd="0" presId="urn:microsoft.com/office/officeart/2008/layout/AlternatingPictureBlocks"/>
    <dgm:cxn modelId="{235A749F-DFD9-448E-8738-5E4D2000F1DB}" type="presParOf" srcId="{08686406-92DA-4268-989A-64479B63B710}" destId="{C35F4ADB-A9F2-4BB2-B561-396AC1996422}" srcOrd="3" destOrd="0" presId="urn:microsoft.com/office/officeart/2008/layout/AlternatingPictureBlocks"/>
    <dgm:cxn modelId="{ABDC4BA2-8161-4404-A3ED-BF30275711E9}" type="presParOf" srcId="{08686406-92DA-4268-989A-64479B63B710}" destId="{202B5047-B20E-48D7-8338-2CF055E68C03}" srcOrd="4" destOrd="0" presId="urn:microsoft.com/office/officeart/2008/layout/AlternatingPictureBlocks"/>
    <dgm:cxn modelId="{DA375FBC-5355-42B4-88B7-BC270D383645}" type="presParOf" srcId="{202B5047-B20E-48D7-8338-2CF055E68C03}" destId="{A5BDF0D5-0860-42F3-A976-70C64CB7E9FD}" srcOrd="0" destOrd="0" presId="urn:microsoft.com/office/officeart/2008/layout/AlternatingPictureBlocks"/>
    <dgm:cxn modelId="{76192B45-0A90-4F61-83A3-6AE68AAA91E3}" type="presParOf" srcId="{202B5047-B20E-48D7-8338-2CF055E68C03}" destId="{CB8EDF1B-EC37-4DA3-B339-650A63904DA2}" srcOrd="1" destOrd="0" presId="urn:microsoft.com/office/officeart/2008/layout/AlternatingPictureBlocks"/>
    <dgm:cxn modelId="{8E0B0197-04A7-4FC3-98DC-2705C959E3E1}" type="presParOf" srcId="{08686406-92DA-4268-989A-64479B63B710}" destId="{79BCA791-EBD5-47FA-9927-08D900849513}" srcOrd="5" destOrd="0" presId="urn:microsoft.com/office/officeart/2008/layout/AlternatingPictureBlocks"/>
    <dgm:cxn modelId="{265CD0F1-135E-4204-9D99-1F99FA6D4E98}" type="presParOf" srcId="{08686406-92DA-4268-989A-64479B63B710}" destId="{2172224E-E67A-410E-BA91-49BCD43FB020}" srcOrd="6" destOrd="0" presId="urn:microsoft.com/office/officeart/2008/layout/AlternatingPictureBlocks"/>
    <dgm:cxn modelId="{3322D6C7-F981-48B3-9FAD-D084829B8AA4}" type="presParOf" srcId="{2172224E-E67A-410E-BA91-49BCD43FB020}" destId="{C5D27460-3B15-45E7-BD0D-07A68AFB4A27}" srcOrd="0" destOrd="0" presId="urn:microsoft.com/office/officeart/2008/layout/AlternatingPictureBlocks"/>
    <dgm:cxn modelId="{99ECA7A9-6D50-4622-919D-D1D785CEBAAE}" type="presParOf" srcId="{2172224E-E67A-410E-BA91-49BCD43FB020}" destId="{36D2AF82-DB9D-42C3-BEB2-47CFFCFAD157}" srcOrd="1" destOrd="0" presId="urn:microsoft.com/office/officeart/2008/layout/AlternatingPictureBlocks"/>
    <dgm:cxn modelId="{5B827F0A-8D65-4569-B063-642DBF8C0516}" type="presParOf" srcId="{08686406-92DA-4268-989A-64479B63B710}" destId="{FAD7D3A6-0E2A-43E3-B41F-9BFEB725A2C2}" srcOrd="7" destOrd="0" presId="urn:microsoft.com/office/officeart/2008/layout/AlternatingPictureBlocks"/>
    <dgm:cxn modelId="{793F7B5B-FD5A-420F-A476-8C77FB4C1A82}" type="presParOf" srcId="{08686406-92DA-4268-989A-64479B63B710}" destId="{616862CF-F7DA-4A7C-80B9-83DCA5F43F1F}" srcOrd="8" destOrd="0" presId="urn:microsoft.com/office/officeart/2008/layout/AlternatingPictureBlocks"/>
    <dgm:cxn modelId="{8068B835-4975-4411-9C4E-693811C82CF0}" type="presParOf" srcId="{616862CF-F7DA-4A7C-80B9-83DCA5F43F1F}" destId="{0D004C33-084B-4553-BDB6-A5218C05C5DB}" srcOrd="0" destOrd="0" presId="urn:microsoft.com/office/officeart/2008/layout/AlternatingPictureBlocks"/>
    <dgm:cxn modelId="{CC0FEDF4-49BA-40CC-96FA-999231F38B1D}" type="presParOf" srcId="{616862CF-F7DA-4A7C-80B9-83DCA5F43F1F}" destId="{5C5E4EB8-9635-4677-B24E-E0B5338E2BE7}"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8D6DB-6190-4090-B7DA-D82CAA53792A}">
      <dsp:nvSpPr>
        <dsp:cNvPr id="0" name=""/>
        <dsp:cNvSpPr/>
      </dsp:nvSpPr>
      <dsp:spPr>
        <a:xfrm>
          <a:off x="2585731" y="1714"/>
          <a:ext cx="2151908" cy="9732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200+ </a:t>
          </a:r>
          <a:r>
            <a:rPr lang="en-US" sz="1900" kern="1200" dirty="0"/>
            <a:t>written comments</a:t>
          </a:r>
        </a:p>
      </dsp:txBody>
      <dsp:txXfrm>
        <a:off x="2585731" y="1714"/>
        <a:ext cx="2151908" cy="973273"/>
      </dsp:txXfrm>
    </dsp:sp>
    <dsp:sp modelId="{2A7BF1BC-C920-436A-811B-882FB33FAA41}">
      <dsp:nvSpPr>
        <dsp:cNvPr id="0" name=""/>
        <dsp:cNvSpPr/>
      </dsp:nvSpPr>
      <dsp:spPr>
        <a:xfrm>
          <a:off x="1673445" y="112521"/>
          <a:ext cx="668321" cy="7516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52ACCB-0673-460E-97F9-8EFDC937BCD8}">
      <dsp:nvSpPr>
        <dsp:cNvPr id="0" name=""/>
        <dsp:cNvSpPr/>
      </dsp:nvSpPr>
      <dsp:spPr>
        <a:xfrm>
          <a:off x="1644917" y="1135578"/>
          <a:ext cx="2151908" cy="9732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250</a:t>
          </a:r>
          <a:r>
            <a:rPr lang="en-US" sz="1900" kern="1200" dirty="0"/>
            <a:t> interactive poll responses in meetings</a:t>
          </a:r>
        </a:p>
      </dsp:txBody>
      <dsp:txXfrm>
        <a:off x="1644917" y="1135578"/>
        <a:ext cx="2151908" cy="973273"/>
      </dsp:txXfrm>
    </dsp:sp>
    <dsp:sp modelId="{598216ED-0171-4C4E-B76B-112C5C6A786E}">
      <dsp:nvSpPr>
        <dsp:cNvPr id="0" name=""/>
        <dsp:cNvSpPr/>
      </dsp:nvSpPr>
      <dsp:spPr>
        <a:xfrm>
          <a:off x="3983733" y="1211912"/>
          <a:ext cx="782433" cy="8206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DF0D5-0860-42F3-A976-70C64CB7E9FD}">
      <dsp:nvSpPr>
        <dsp:cNvPr id="0" name=""/>
        <dsp:cNvSpPr/>
      </dsp:nvSpPr>
      <dsp:spPr>
        <a:xfrm>
          <a:off x="2593311" y="2269442"/>
          <a:ext cx="2151908" cy="9732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6</a:t>
          </a:r>
          <a:r>
            <a:rPr lang="en-US" sz="1900" kern="1200" dirty="0"/>
            <a:t> people testified at public hearing</a:t>
          </a:r>
        </a:p>
      </dsp:txBody>
      <dsp:txXfrm>
        <a:off x="2593311" y="2269442"/>
        <a:ext cx="2151908" cy="973273"/>
      </dsp:txXfrm>
    </dsp:sp>
    <dsp:sp modelId="{CB8EDF1B-EC37-4DA3-B339-650A63904DA2}">
      <dsp:nvSpPr>
        <dsp:cNvPr id="0" name=""/>
        <dsp:cNvSpPr/>
      </dsp:nvSpPr>
      <dsp:spPr>
        <a:xfrm>
          <a:off x="1665865" y="2332374"/>
          <a:ext cx="698644" cy="8474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D27460-3B15-45E7-BD0D-07A68AFB4A27}">
      <dsp:nvSpPr>
        <dsp:cNvPr id="0" name=""/>
        <dsp:cNvSpPr/>
      </dsp:nvSpPr>
      <dsp:spPr>
        <a:xfrm>
          <a:off x="1644917" y="3403306"/>
          <a:ext cx="2151908" cy="9732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Over </a:t>
          </a:r>
          <a:r>
            <a:rPr lang="en-US" sz="1900" b="1" kern="1200" dirty="0"/>
            <a:t>4,000</a:t>
          </a:r>
          <a:r>
            <a:rPr lang="en-US" sz="1900" kern="1200" dirty="0"/>
            <a:t> visits to open house from </a:t>
          </a:r>
          <a:r>
            <a:rPr lang="en-US" sz="1900" b="1" kern="1200" dirty="0"/>
            <a:t>1,392</a:t>
          </a:r>
          <a:r>
            <a:rPr lang="en-US" sz="1900" kern="1200" dirty="0"/>
            <a:t> users</a:t>
          </a:r>
        </a:p>
      </dsp:txBody>
      <dsp:txXfrm>
        <a:off x="1644917" y="3403306"/>
        <a:ext cx="2151908" cy="973273"/>
      </dsp:txXfrm>
    </dsp:sp>
    <dsp:sp modelId="{36D2AF82-DB9D-42C3-BEB2-47CFFCFAD157}">
      <dsp:nvSpPr>
        <dsp:cNvPr id="0" name=""/>
        <dsp:cNvSpPr/>
      </dsp:nvSpPr>
      <dsp:spPr>
        <a:xfrm>
          <a:off x="3983733" y="3478593"/>
          <a:ext cx="782433" cy="8226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04C33-084B-4553-BDB6-A5218C05C5DB}">
      <dsp:nvSpPr>
        <dsp:cNvPr id="0" name=""/>
        <dsp:cNvSpPr/>
      </dsp:nvSpPr>
      <dsp:spPr>
        <a:xfrm>
          <a:off x="2612177" y="4537169"/>
          <a:ext cx="2151908" cy="9732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90</a:t>
          </a:r>
          <a:r>
            <a:rPr lang="en-US" sz="1900" kern="1200" dirty="0"/>
            <a:t> attendees at public meetings</a:t>
          </a:r>
        </a:p>
      </dsp:txBody>
      <dsp:txXfrm>
        <a:off x="2612177" y="4537169"/>
        <a:ext cx="2151908" cy="973273"/>
      </dsp:txXfrm>
    </dsp:sp>
    <dsp:sp modelId="{5C5E4EB8-9635-4677-B24E-E0B5338E2BE7}">
      <dsp:nvSpPr>
        <dsp:cNvPr id="0" name=""/>
        <dsp:cNvSpPr/>
      </dsp:nvSpPr>
      <dsp:spPr>
        <a:xfrm>
          <a:off x="1646998" y="4560421"/>
          <a:ext cx="774108" cy="926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B1E01-D9D5-43E2-BF24-49ADBBB318A9}" type="datetimeFigureOut">
              <a:rPr lang="en-US" smtClean="0"/>
              <a:t>4/12/2021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6073C-964A-48C0-8D61-BEF4765302B0}" type="slidenum">
              <a:rPr lang="en-US" smtClean="0"/>
              <a:t>‹#›</a:t>
            </a:fld>
            <a:endParaRPr lang="en-US"/>
          </a:p>
        </p:txBody>
      </p:sp>
    </p:spTree>
    <p:extLst>
      <p:ext uri="{BB962C8B-B14F-4D97-AF65-F5344CB8AC3E}">
        <p14:creationId xmlns:p14="http://schemas.microsoft.com/office/powerpoint/2010/main" val="146622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c6fa3675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gbc6fa3675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 name="Google Shape;59;gbc6fa3675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extLst>
      <p:ext uri="{BB962C8B-B14F-4D97-AF65-F5344CB8AC3E}">
        <p14:creationId xmlns:p14="http://schemas.microsoft.com/office/powerpoint/2010/main" val="270709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37340-00CF-4393-AFDA-2AA5FEA53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711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Provided in case there’s interest in a walkthrough of the tool.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37340-00CF-4393-AFDA-2AA5FEA53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760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bc6fa36755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gbc6fa36755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gbc6fa36755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065E4-3DC7-42AE-93C0-6F73CA92B29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8008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Crowdsource reporter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065E4-3DC7-42AE-93C0-6F73CA92B29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6420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Crowdsource reporter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065E4-3DC7-42AE-93C0-6F73CA92B29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57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065E4-3DC7-42AE-93C0-6F73CA92B29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7661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not be discussing all categories here. Primarily provided to illustrate extent of categories.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37340-00CF-4393-AFDA-2AA5FEA53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99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37340-00CF-4393-AFDA-2AA5FEA53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908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Verbally note how beta testing went (engagement, lessons learned, tweaks)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37340-00CF-4393-AFDA-2AA5FEA53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91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note here that this is a tool that has generated considerable interest within the agency and a number of potential offshoot applications are under development.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37340-00CF-4393-AFDA-2AA5FEA53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89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0.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jpe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5.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5.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5.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DF8F-05B1-2C43-8726-6B044179F1F2}"/>
              </a:ext>
            </a:extLst>
          </p:cNvPr>
          <p:cNvSpPr>
            <a:spLocks noGrp="1"/>
          </p:cNvSpPr>
          <p:nvPr>
            <p:ph type="ctrTitle"/>
          </p:nvPr>
        </p:nvSpPr>
        <p:spPr>
          <a:xfrm>
            <a:off x="6635578" y="1122363"/>
            <a:ext cx="5003310" cy="2387600"/>
          </a:xfrm>
        </p:spPr>
        <p:txBody>
          <a:bodyPr anchor="b"/>
          <a:lstStyle>
            <a:lvl1pPr algn="r">
              <a:defRPr sz="6000">
                <a:solidFill>
                  <a:srgbClr val="0082A9"/>
                </a:solidFill>
                <a:latin typeface="Century Gothic" panose="020B0502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2FD9EE9-5D1A-9B42-B17F-32AE5CBDA85D}"/>
              </a:ext>
            </a:extLst>
          </p:cNvPr>
          <p:cNvSpPr>
            <a:spLocks noGrp="1"/>
          </p:cNvSpPr>
          <p:nvPr>
            <p:ph type="subTitle" idx="1"/>
          </p:nvPr>
        </p:nvSpPr>
        <p:spPr>
          <a:xfrm>
            <a:off x="6635578" y="3602038"/>
            <a:ext cx="5003310" cy="1655762"/>
          </a:xfrm>
        </p:spPr>
        <p:txBody>
          <a:bodyPr/>
          <a:lstStyle>
            <a:lvl1pPr marL="0" indent="0" algn="ct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FF58F7-7417-5D48-A79D-71CD6DE43270}"/>
              </a:ext>
            </a:extLst>
          </p:cNvPr>
          <p:cNvSpPr>
            <a:spLocks noGrp="1"/>
          </p:cNvSpPr>
          <p:nvPr>
            <p:ph type="dt" sz="half" idx="10"/>
          </p:nvPr>
        </p:nvSpPr>
        <p:spPr>
          <a:xfrm>
            <a:off x="3507259" y="5738512"/>
            <a:ext cx="2743200" cy="365125"/>
          </a:xfrm>
          <a:prstGeom prst="rect">
            <a:avLst/>
          </a:prstGeom>
        </p:spPr>
        <p:txBody>
          <a:bodyPr/>
          <a:lstStyle>
            <a:lvl1pPr>
              <a:defRPr>
                <a:latin typeface="Century Gothic" panose="020B0502020202020204" pitchFamily="34" charset="0"/>
              </a:defRPr>
            </a:lvl1pPr>
          </a:lstStyle>
          <a:p>
            <a:fld id="{10528E84-AAE2-E245-8ED3-EEF0F262E02B}" type="datetimeFigureOut">
              <a:rPr lang="en-US" smtClean="0"/>
              <a:pPr/>
              <a:t>4/12/2021</a:t>
            </a:fld>
            <a:endParaRPr lang="en-US" dirty="0"/>
          </a:p>
        </p:txBody>
      </p:sp>
    </p:spTree>
    <p:extLst>
      <p:ext uri="{BB962C8B-B14F-4D97-AF65-F5344CB8AC3E}">
        <p14:creationId xmlns:p14="http://schemas.microsoft.com/office/powerpoint/2010/main" val="3520809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B50B-2436-4A8C-B708-10BC4F009D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D61ED8-6A84-4F47-A96C-65C9364822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E58AB7-0045-4A37-BDF5-B8F1F4D47626}"/>
              </a:ext>
            </a:extLst>
          </p:cNvPr>
          <p:cNvSpPr>
            <a:spLocks noGrp="1"/>
          </p:cNvSpPr>
          <p:nvPr>
            <p:ph type="dt" sz="half" idx="10"/>
          </p:nvPr>
        </p:nvSpPr>
        <p:spPr/>
        <p:txBody>
          <a:bodyPr/>
          <a:lstStyle/>
          <a:p>
            <a:fld id="{2A345B0F-3B2C-4302-849B-36D09DC18F08}" type="datetimeFigureOut">
              <a:rPr lang="en-US" smtClean="0"/>
              <a:t>4/12/2021</a:t>
            </a:fld>
            <a:endParaRPr lang="en-US"/>
          </a:p>
        </p:txBody>
      </p:sp>
      <p:sp>
        <p:nvSpPr>
          <p:cNvPr id="5" name="Footer Placeholder 4">
            <a:extLst>
              <a:ext uri="{FF2B5EF4-FFF2-40B4-BE49-F238E27FC236}">
                <a16:creationId xmlns:a16="http://schemas.microsoft.com/office/drawing/2014/main" id="{3D03FE00-0FF2-4DE8-A496-DA9FC82F2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B9C52-79BB-4DEB-A826-4EDE0F896A20}"/>
              </a:ext>
            </a:extLst>
          </p:cNvPr>
          <p:cNvSpPr>
            <a:spLocks noGrp="1"/>
          </p:cNvSpPr>
          <p:nvPr>
            <p:ph type="sldNum" sz="quarter" idx="12"/>
          </p:nvPr>
        </p:nvSpPr>
        <p:spPr/>
        <p:txBody>
          <a:bodyPr/>
          <a:lstStyle/>
          <a:p>
            <a:fld id="{1E53A4AC-F880-40D8-AC69-7248418205A3}" type="slidenum">
              <a:rPr lang="en-US" smtClean="0"/>
              <a:t>‹#›</a:t>
            </a:fld>
            <a:endParaRPr lang="en-US"/>
          </a:p>
        </p:txBody>
      </p:sp>
    </p:spTree>
    <p:extLst>
      <p:ext uri="{BB962C8B-B14F-4D97-AF65-F5344CB8AC3E}">
        <p14:creationId xmlns:p14="http://schemas.microsoft.com/office/powerpoint/2010/main" val="3610536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8246-31DA-4243-8E74-9BF6D2B38E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6E94E-C729-4E78-95BB-D8B2753D6F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66BB04-79F9-4FC9-B6A2-270B4FA86D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14F713-49EB-4B24-B061-AA19C7A07C26}"/>
              </a:ext>
            </a:extLst>
          </p:cNvPr>
          <p:cNvSpPr>
            <a:spLocks noGrp="1"/>
          </p:cNvSpPr>
          <p:nvPr>
            <p:ph type="dt" sz="half" idx="10"/>
          </p:nvPr>
        </p:nvSpPr>
        <p:spPr/>
        <p:txBody>
          <a:bodyPr/>
          <a:lstStyle/>
          <a:p>
            <a:fld id="{2A345B0F-3B2C-4302-849B-36D09DC18F08}" type="datetimeFigureOut">
              <a:rPr lang="en-US" smtClean="0"/>
              <a:t>4/12/2021</a:t>
            </a:fld>
            <a:endParaRPr lang="en-US"/>
          </a:p>
        </p:txBody>
      </p:sp>
      <p:sp>
        <p:nvSpPr>
          <p:cNvPr id="6" name="Footer Placeholder 5">
            <a:extLst>
              <a:ext uri="{FF2B5EF4-FFF2-40B4-BE49-F238E27FC236}">
                <a16:creationId xmlns:a16="http://schemas.microsoft.com/office/drawing/2014/main" id="{C94F3ECD-1C80-4EA7-941E-E8047EB889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76363-9433-4C59-8181-21F581571F4F}"/>
              </a:ext>
            </a:extLst>
          </p:cNvPr>
          <p:cNvSpPr>
            <a:spLocks noGrp="1"/>
          </p:cNvSpPr>
          <p:nvPr>
            <p:ph type="sldNum" sz="quarter" idx="12"/>
          </p:nvPr>
        </p:nvSpPr>
        <p:spPr/>
        <p:txBody>
          <a:bodyPr/>
          <a:lstStyle/>
          <a:p>
            <a:fld id="{1E53A4AC-F880-40D8-AC69-7248418205A3}" type="slidenum">
              <a:rPr lang="en-US" smtClean="0"/>
              <a:t>‹#›</a:t>
            </a:fld>
            <a:endParaRPr lang="en-US"/>
          </a:p>
        </p:txBody>
      </p:sp>
    </p:spTree>
    <p:extLst>
      <p:ext uri="{BB962C8B-B14F-4D97-AF65-F5344CB8AC3E}">
        <p14:creationId xmlns:p14="http://schemas.microsoft.com/office/powerpoint/2010/main" val="1473633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320F-5E56-474D-83AC-68F68C9C1F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C296-8C46-421C-9A28-170CFC101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AF45E8-68B0-493A-B1AD-DADF666CD6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FE1E9B-31D4-4FFD-93DC-AE4BB6C94F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EC353F-94E7-47D3-8DD3-1A4EBF374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EDC395-7BBB-4D98-AA10-AB880A72B393}"/>
              </a:ext>
            </a:extLst>
          </p:cNvPr>
          <p:cNvSpPr>
            <a:spLocks noGrp="1"/>
          </p:cNvSpPr>
          <p:nvPr>
            <p:ph type="dt" sz="half" idx="10"/>
          </p:nvPr>
        </p:nvSpPr>
        <p:spPr/>
        <p:txBody>
          <a:bodyPr/>
          <a:lstStyle/>
          <a:p>
            <a:fld id="{2A345B0F-3B2C-4302-849B-36D09DC18F08}" type="datetimeFigureOut">
              <a:rPr lang="en-US" smtClean="0"/>
              <a:t>4/12/2021</a:t>
            </a:fld>
            <a:endParaRPr lang="en-US"/>
          </a:p>
        </p:txBody>
      </p:sp>
      <p:sp>
        <p:nvSpPr>
          <p:cNvPr id="8" name="Footer Placeholder 7">
            <a:extLst>
              <a:ext uri="{FF2B5EF4-FFF2-40B4-BE49-F238E27FC236}">
                <a16:creationId xmlns:a16="http://schemas.microsoft.com/office/drawing/2014/main" id="{7ECE1C72-54FC-4610-975D-87E2BF314E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2C03D7-6BFA-40F3-BECE-1E948665E581}"/>
              </a:ext>
            </a:extLst>
          </p:cNvPr>
          <p:cNvSpPr>
            <a:spLocks noGrp="1"/>
          </p:cNvSpPr>
          <p:nvPr>
            <p:ph type="sldNum" sz="quarter" idx="12"/>
          </p:nvPr>
        </p:nvSpPr>
        <p:spPr/>
        <p:txBody>
          <a:bodyPr/>
          <a:lstStyle/>
          <a:p>
            <a:fld id="{1E53A4AC-F880-40D8-AC69-7248418205A3}" type="slidenum">
              <a:rPr lang="en-US" smtClean="0"/>
              <a:t>‹#›</a:t>
            </a:fld>
            <a:endParaRPr lang="en-US"/>
          </a:p>
        </p:txBody>
      </p:sp>
    </p:spTree>
    <p:extLst>
      <p:ext uri="{BB962C8B-B14F-4D97-AF65-F5344CB8AC3E}">
        <p14:creationId xmlns:p14="http://schemas.microsoft.com/office/powerpoint/2010/main" val="3124344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DA46-FC3E-4639-B874-19FC3458A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004905-C13F-46B9-A36D-44D111178442}"/>
              </a:ext>
            </a:extLst>
          </p:cNvPr>
          <p:cNvSpPr>
            <a:spLocks noGrp="1"/>
          </p:cNvSpPr>
          <p:nvPr>
            <p:ph type="dt" sz="half" idx="10"/>
          </p:nvPr>
        </p:nvSpPr>
        <p:spPr/>
        <p:txBody>
          <a:bodyPr/>
          <a:lstStyle/>
          <a:p>
            <a:fld id="{2A345B0F-3B2C-4302-849B-36D09DC18F08}" type="datetimeFigureOut">
              <a:rPr lang="en-US" smtClean="0"/>
              <a:t>4/12/2021</a:t>
            </a:fld>
            <a:endParaRPr lang="en-US"/>
          </a:p>
        </p:txBody>
      </p:sp>
      <p:sp>
        <p:nvSpPr>
          <p:cNvPr id="4" name="Footer Placeholder 3">
            <a:extLst>
              <a:ext uri="{FF2B5EF4-FFF2-40B4-BE49-F238E27FC236}">
                <a16:creationId xmlns:a16="http://schemas.microsoft.com/office/drawing/2014/main" id="{D4321960-5446-4349-ABF4-7742C6CD76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D0E626-74B6-4EA9-9277-B6626A728653}"/>
              </a:ext>
            </a:extLst>
          </p:cNvPr>
          <p:cNvSpPr>
            <a:spLocks noGrp="1"/>
          </p:cNvSpPr>
          <p:nvPr>
            <p:ph type="sldNum" sz="quarter" idx="12"/>
          </p:nvPr>
        </p:nvSpPr>
        <p:spPr/>
        <p:txBody>
          <a:bodyPr/>
          <a:lstStyle/>
          <a:p>
            <a:fld id="{1E53A4AC-F880-40D8-AC69-7248418205A3}" type="slidenum">
              <a:rPr lang="en-US" smtClean="0"/>
              <a:t>‹#›</a:t>
            </a:fld>
            <a:endParaRPr lang="en-US"/>
          </a:p>
        </p:txBody>
      </p:sp>
    </p:spTree>
    <p:extLst>
      <p:ext uri="{BB962C8B-B14F-4D97-AF65-F5344CB8AC3E}">
        <p14:creationId xmlns:p14="http://schemas.microsoft.com/office/powerpoint/2010/main" val="256825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C8E826-3C1A-4BC3-B148-D51D51F882A2}"/>
              </a:ext>
            </a:extLst>
          </p:cNvPr>
          <p:cNvSpPr>
            <a:spLocks noGrp="1"/>
          </p:cNvSpPr>
          <p:nvPr>
            <p:ph type="dt" sz="half" idx="10"/>
          </p:nvPr>
        </p:nvSpPr>
        <p:spPr/>
        <p:txBody>
          <a:bodyPr/>
          <a:lstStyle/>
          <a:p>
            <a:fld id="{2A345B0F-3B2C-4302-849B-36D09DC18F08}" type="datetimeFigureOut">
              <a:rPr lang="en-US" smtClean="0"/>
              <a:t>4/12/2021</a:t>
            </a:fld>
            <a:endParaRPr lang="en-US"/>
          </a:p>
        </p:txBody>
      </p:sp>
      <p:sp>
        <p:nvSpPr>
          <p:cNvPr id="3" name="Footer Placeholder 2">
            <a:extLst>
              <a:ext uri="{FF2B5EF4-FFF2-40B4-BE49-F238E27FC236}">
                <a16:creationId xmlns:a16="http://schemas.microsoft.com/office/drawing/2014/main" id="{58E4600B-D23C-441C-9E6E-1A3DDDF952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35BF6B-D386-4D61-AE16-06B06857A666}"/>
              </a:ext>
            </a:extLst>
          </p:cNvPr>
          <p:cNvSpPr>
            <a:spLocks noGrp="1"/>
          </p:cNvSpPr>
          <p:nvPr>
            <p:ph type="sldNum" sz="quarter" idx="12"/>
          </p:nvPr>
        </p:nvSpPr>
        <p:spPr/>
        <p:txBody>
          <a:bodyPr/>
          <a:lstStyle/>
          <a:p>
            <a:fld id="{1E53A4AC-F880-40D8-AC69-7248418205A3}" type="slidenum">
              <a:rPr lang="en-US" smtClean="0"/>
              <a:t>‹#›</a:t>
            </a:fld>
            <a:endParaRPr lang="en-US"/>
          </a:p>
        </p:txBody>
      </p:sp>
    </p:spTree>
    <p:extLst>
      <p:ext uri="{BB962C8B-B14F-4D97-AF65-F5344CB8AC3E}">
        <p14:creationId xmlns:p14="http://schemas.microsoft.com/office/powerpoint/2010/main" val="1225794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F709-02A3-4E7A-8C7B-4C0032D9A3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E8D839-8E20-4AA2-95B8-CCC280DB08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AA56E1-2370-474F-81CB-B3EA9263F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D6CB6-371D-44AA-BF3D-554FFD1C7F87}"/>
              </a:ext>
            </a:extLst>
          </p:cNvPr>
          <p:cNvSpPr>
            <a:spLocks noGrp="1"/>
          </p:cNvSpPr>
          <p:nvPr>
            <p:ph type="dt" sz="half" idx="10"/>
          </p:nvPr>
        </p:nvSpPr>
        <p:spPr/>
        <p:txBody>
          <a:bodyPr/>
          <a:lstStyle/>
          <a:p>
            <a:fld id="{2A345B0F-3B2C-4302-849B-36D09DC18F08}" type="datetimeFigureOut">
              <a:rPr lang="en-US" smtClean="0"/>
              <a:t>4/12/2021</a:t>
            </a:fld>
            <a:endParaRPr lang="en-US"/>
          </a:p>
        </p:txBody>
      </p:sp>
      <p:sp>
        <p:nvSpPr>
          <p:cNvPr id="6" name="Footer Placeholder 5">
            <a:extLst>
              <a:ext uri="{FF2B5EF4-FFF2-40B4-BE49-F238E27FC236}">
                <a16:creationId xmlns:a16="http://schemas.microsoft.com/office/drawing/2014/main" id="{F25FB06B-6DE4-49D2-AD17-F82E50461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8266C-B120-4788-B405-680C74F68F77}"/>
              </a:ext>
            </a:extLst>
          </p:cNvPr>
          <p:cNvSpPr>
            <a:spLocks noGrp="1"/>
          </p:cNvSpPr>
          <p:nvPr>
            <p:ph type="sldNum" sz="quarter" idx="12"/>
          </p:nvPr>
        </p:nvSpPr>
        <p:spPr/>
        <p:txBody>
          <a:bodyPr/>
          <a:lstStyle/>
          <a:p>
            <a:fld id="{1E53A4AC-F880-40D8-AC69-7248418205A3}" type="slidenum">
              <a:rPr lang="en-US" smtClean="0"/>
              <a:t>‹#›</a:t>
            </a:fld>
            <a:endParaRPr lang="en-US"/>
          </a:p>
        </p:txBody>
      </p:sp>
    </p:spTree>
    <p:extLst>
      <p:ext uri="{BB962C8B-B14F-4D97-AF65-F5344CB8AC3E}">
        <p14:creationId xmlns:p14="http://schemas.microsoft.com/office/powerpoint/2010/main" val="791872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EB79-FD5F-448E-AAAC-83849CA7E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14D6AC-99CD-49F6-B74F-CD3FCD3CAD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26F55-7D5D-44C1-A2EE-16DF7690A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260B7-FD50-4BE7-BC94-7E6849198CDF}"/>
              </a:ext>
            </a:extLst>
          </p:cNvPr>
          <p:cNvSpPr>
            <a:spLocks noGrp="1"/>
          </p:cNvSpPr>
          <p:nvPr>
            <p:ph type="dt" sz="half" idx="10"/>
          </p:nvPr>
        </p:nvSpPr>
        <p:spPr/>
        <p:txBody>
          <a:bodyPr/>
          <a:lstStyle/>
          <a:p>
            <a:fld id="{2A345B0F-3B2C-4302-849B-36D09DC18F08}" type="datetimeFigureOut">
              <a:rPr lang="en-US" smtClean="0"/>
              <a:t>4/12/2021</a:t>
            </a:fld>
            <a:endParaRPr lang="en-US"/>
          </a:p>
        </p:txBody>
      </p:sp>
      <p:sp>
        <p:nvSpPr>
          <p:cNvPr id="6" name="Footer Placeholder 5">
            <a:extLst>
              <a:ext uri="{FF2B5EF4-FFF2-40B4-BE49-F238E27FC236}">
                <a16:creationId xmlns:a16="http://schemas.microsoft.com/office/drawing/2014/main" id="{3E92E9CA-285E-4482-A523-357892BB6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BBA07-1F6C-4B7E-99D8-67D0D448428F}"/>
              </a:ext>
            </a:extLst>
          </p:cNvPr>
          <p:cNvSpPr>
            <a:spLocks noGrp="1"/>
          </p:cNvSpPr>
          <p:nvPr>
            <p:ph type="sldNum" sz="quarter" idx="12"/>
          </p:nvPr>
        </p:nvSpPr>
        <p:spPr/>
        <p:txBody>
          <a:bodyPr/>
          <a:lstStyle/>
          <a:p>
            <a:fld id="{1E53A4AC-F880-40D8-AC69-7248418205A3}" type="slidenum">
              <a:rPr lang="en-US" smtClean="0"/>
              <a:t>‹#›</a:t>
            </a:fld>
            <a:endParaRPr lang="en-US"/>
          </a:p>
        </p:txBody>
      </p:sp>
    </p:spTree>
    <p:extLst>
      <p:ext uri="{BB962C8B-B14F-4D97-AF65-F5344CB8AC3E}">
        <p14:creationId xmlns:p14="http://schemas.microsoft.com/office/powerpoint/2010/main" val="1359979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BE0A-B3E9-450A-8246-7966B2129D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4255BF-ADAA-4AC2-BE44-5E6ACA323E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FBC56-8EA2-4463-87C5-A3D7F7020D9A}"/>
              </a:ext>
            </a:extLst>
          </p:cNvPr>
          <p:cNvSpPr>
            <a:spLocks noGrp="1"/>
          </p:cNvSpPr>
          <p:nvPr>
            <p:ph type="dt" sz="half" idx="10"/>
          </p:nvPr>
        </p:nvSpPr>
        <p:spPr/>
        <p:txBody>
          <a:bodyPr/>
          <a:lstStyle/>
          <a:p>
            <a:fld id="{2A345B0F-3B2C-4302-849B-36D09DC18F08}" type="datetimeFigureOut">
              <a:rPr lang="en-US" smtClean="0"/>
              <a:t>4/12/2021</a:t>
            </a:fld>
            <a:endParaRPr lang="en-US"/>
          </a:p>
        </p:txBody>
      </p:sp>
      <p:sp>
        <p:nvSpPr>
          <p:cNvPr id="5" name="Footer Placeholder 4">
            <a:extLst>
              <a:ext uri="{FF2B5EF4-FFF2-40B4-BE49-F238E27FC236}">
                <a16:creationId xmlns:a16="http://schemas.microsoft.com/office/drawing/2014/main" id="{BA3F24B8-80AC-4FFE-A9AB-9BF83CAEF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6C7DE-AFD6-4A78-A089-56350D6A74DA}"/>
              </a:ext>
            </a:extLst>
          </p:cNvPr>
          <p:cNvSpPr>
            <a:spLocks noGrp="1"/>
          </p:cNvSpPr>
          <p:nvPr>
            <p:ph type="sldNum" sz="quarter" idx="12"/>
          </p:nvPr>
        </p:nvSpPr>
        <p:spPr/>
        <p:txBody>
          <a:bodyPr/>
          <a:lstStyle/>
          <a:p>
            <a:fld id="{1E53A4AC-F880-40D8-AC69-7248418205A3}" type="slidenum">
              <a:rPr lang="en-US" smtClean="0"/>
              <a:t>‹#›</a:t>
            </a:fld>
            <a:endParaRPr lang="en-US"/>
          </a:p>
        </p:txBody>
      </p:sp>
    </p:spTree>
    <p:extLst>
      <p:ext uri="{BB962C8B-B14F-4D97-AF65-F5344CB8AC3E}">
        <p14:creationId xmlns:p14="http://schemas.microsoft.com/office/powerpoint/2010/main" val="104316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60E07C-964B-4038-9BD3-4CE933787B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71B911-2440-4ABB-B447-418353AD51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2070C-303D-49CF-A399-EC8AFCE1C04A}"/>
              </a:ext>
            </a:extLst>
          </p:cNvPr>
          <p:cNvSpPr>
            <a:spLocks noGrp="1"/>
          </p:cNvSpPr>
          <p:nvPr>
            <p:ph type="dt" sz="half" idx="10"/>
          </p:nvPr>
        </p:nvSpPr>
        <p:spPr/>
        <p:txBody>
          <a:bodyPr/>
          <a:lstStyle/>
          <a:p>
            <a:fld id="{2A345B0F-3B2C-4302-849B-36D09DC18F08}" type="datetimeFigureOut">
              <a:rPr lang="en-US" smtClean="0"/>
              <a:t>4/12/2021</a:t>
            </a:fld>
            <a:endParaRPr lang="en-US"/>
          </a:p>
        </p:txBody>
      </p:sp>
      <p:sp>
        <p:nvSpPr>
          <p:cNvPr id="5" name="Footer Placeholder 4">
            <a:extLst>
              <a:ext uri="{FF2B5EF4-FFF2-40B4-BE49-F238E27FC236}">
                <a16:creationId xmlns:a16="http://schemas.microsoft.com/office/drawing/2014/main" id="{9BFD3C06-BB12-4AF2-A349-41A68E417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4F9C2-1966-445E-97AC-ABCA7ABB5520}"/>
              </a:ext>
            </a:extLst>
          </p:cNvPr>
          <p:cNvSpPr>
            <a:spLocks noGrp="1"/>
          </p:cNvSpPr>
          <p:nvPr>
            <p:ph type="sldNum" sz="quarter" idx="12"/>
          </p:nvPr>
        </p:nvSpPr>
        <p:spPr/>
        <p:txBody>
          <a:bodyPr/>
          <a:lstStyle/>
          <a:p>
            <a:fld id="{1E53A4AC-F880-40D8-AC69-7248418205A3}" type="slidenum">
              <a:rPr lang="en-US" smtClean="0"/>
              <a:t>‹#›</a:t>
            </a:fld>
            <a:endParaRPr lang="en-US"/>
          </a:p>
        </p:txBody>
      </p:sp>
    </p:spTree>
    <p:extLst>
      <p:ext uri="{BB962C8B-B14F-4D97-AF65-F5344CB8AC3E}">
        <p14:creationId xmlns:p14="http://schemas.microsoft.com/office/powerpoint/2010/main" val="2886717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FW Metroplex Title Layout">
    <p:bg>
      <p:bgPr>
        <a:solidFill>
          <a:schemeClr val="tx1"/>
        </a:solidFill>
        <a:effectLst/>
      </p:bgPr>
    </p:bg>
    <p:spTree>
      <p:nvGrpSpPr>
        <p:cNvPr id="1" name=""/>
        <p:cNvGrpSpPr/>
        <p:nvPr/>
      </p:nvGrpSpPr>
      <p:grpSpPr>
        <a:xfrm>
          <a:off x="0" y="0"/>
          <a:ext cx="0" cy="0"/>
          <a:chOff x="0" y="0"/>
          <a:chExt cx="0" cy="0"/>
        </a:xfrm>
      </p:grpSpPr>
      <p:sp>
        <p:nvSpPr>
          <p:cNvPr id="43" name="Text Placeholder 39">
            <a:extLst>
              <a:ext uri="{FF2B5EF4-FFF2-40B4-BE49-F238E27FC236}">
                <a16:creationId xmlns:a16="http://schemas.microsoft.com/office/drawing/2014/main" id="{670343CA-A0A9-4BDE-92A9-F09BDD7EB181}"/>
              </a:ext>
            </a:extLst>
          </p:cNvPr>
          <p:cNvSpPr>
            <a:spLocks noGrp="1"/>
          </p:cNvSpPr>
          <p:nvPr>
            <p:ph type="body" sz="quarter" idx="13" hasCustomPrompt="1"/>
          </p:nvPr>
        </p:nvSpPr>
        <p:spPr>
          <a:xfrm>
            <a:off x="4486120" y="4108658"/>
            <a:ext cx="5123097" cy="299996"/>
          </a:xfrm>
        </p:spPr>
        <p:txBody>
          <a:bodyPr>
            <a:noAutofit/>
          </a:bodyPr>
          <a:lstStyle>
            <a:lvl1pPr marL="0" indent="0">
              <a:buNone/>
              <a:defRPr sz="1600" b="1">
                <a:solidFill>
                  <a:srgbClr val="1F5F65"/>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1.1.2021 | Meeting Name</a:t>
            </a:r>
          </a:p>
        </p:txBody>
      </p:sp>
      <p:sp>
        <p:nvSpPr>
          <p:cNvPr id="40" name="Text Placeholder 39">
            <a:extLst>
              <a:ext uri="{FF2B5EF4-FFF2-40B4-BE49-F238E27FC236}">
                <a16:creationId xmlns:a16="http://schemas.microsoft.com/office/drawing/2014/main" id="{BA15FD79-4DF2-4954-BD53-71AB88145BFE}"/>
              </a:ext>
            </a:extLst>
          </p:cNvPr>
          <p:cNvSpPr>
            <a:spLocks noGrp="1"/>
          </p:cNvSpPr>
          <p:nvPr>
            <p:ph type="body" sz="quarter" idx="10" hasCustomPrompt="1"/>
          </p:nvPr>
        </p:nvSpPr>
        <p:spPr>
          <a:xfrm>
            <a:off x="4424834" y="2345941"/>
            <a:ext cx="7179484" cy="1507602"/>
          </a:xfrm>
        </p:spPr>
        <p:txBody>
          <a:bodyPr>
            <a:noAutofit/>
          </a:bodyPr>
          <a:lstStyle>
            <a:lvl1pPr marL="0" indent="0" algn="l">
              <a:buNone/>
              <a:defRPr sz="6000" b="1" cap="all" baseline="0">
                <a:solidFill>
                  <a:srgbClr val="F57E2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a:t>METROPOLITAN PLAN TEMPLATE</a:t>
            </a:r>
          </a:p>
        </p:txBody>
      </p:sp>
      <p:pic>
        <p:nvPicPr>
          <p:cNvPr id="2" name="Picture 1" descr="A picture containing food, room, drawing&#10;&#10;Description automatically generated">
            <a:extLst>
              <a:ext uri="{FF2B5EF4-FFF2-40B4-BE49-F238E27FC236}">
                <a16:creationId xmlns:a16="http://schemas.microsoft.com/office/drawing/2014/main" id="{86FCA926-10CF-4963-B141-B794492B37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4450" y="5900418"/>
            <a:ext cx="1074422" cy="842064"/>
          </a:xfrm>
          <a:prstGeom prst="rect">
            <a:avLst/>
          </a:prstGeom>
        </p:spPr>
      </p:pic>
      <p:pic>
        <p:nvPicPr>
          <p:cNvPr id="5" name="Picture 4" descr="A close up of a map&#10;&#10;Description automatically generated">
            <a:extLst>
              <a:ext uri="{FF2B5EF4-FFF2-40B4-BE49-F238E27FC236}">
                <a16:creationId xmlns:a16="http://schemas.microsoft.com/office/drawing/2014/main" id="{3394FC99-179F-4855-9211-C0B393355A91}"/>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16200000">
            <a:off x="-1794803" y="1550881"/>
            <a:ext cx="7071055" cy="3533564"/>
          </a:xfrm>
          <a:prstGeom prst="rect">
            <a:avLst/>
          </a:prstGeom>
        </p:spPr>
      </p:pic>
      <p:pic>
        <p:nvPicPr>
          <p:cNvPr id="4" name="Graphic 3">
            <a:extLst>
              <a:ext uri="{FF2B5EF4-FFF2-40B4-BE49-F238E27FC236}">
                <a16:creationId xmlns:a16="http://schemas.microsoft.com/office/drawing/2014/main" id="{C7F3344D-92C0-478C-8631-713FCB821D3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1992" b="7438"/>
          <a:stretch/>
        </p:blipFill>
        <p:spPr>
          <a:xfrm>
            <a:off x="-399360" y="0"/>
            <a:ext cx="4280168" cy="7071057"/>
          </a:xfrm>
          <a:prstGeom prst="rect">
            <a:avLst/>
          </a:prstGeom>
        </p:spPr>
      </p:pic>
    </p:spTree>
    <p:extLst>
      <p:ext uri="{BB962C8B-B14F-4D97-AF65-F5344CB8AC3E}">
        <p14:creationId xmlns:p14="http://schemas.microsoft.com/office/powerpoint/2010/main" val="23334554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7F649-7BEF-504A-83CF-2017D67F7D55}"/>
              </a:ext>
            </a:extLst>
          </p:cNvPr>
          <p:cNvSpPr>
            <a:spLocks noGrp="1"/>
          </p:cNvSpPr>
          <p:nvPr>
            <p:ph type="title"/>
          </p:nvPr>
        </p:nvSpPr>
        <p:spPr/>
        <p:txBody>
          <a:bodyPr/>
          <a:lstStyle>
            <a:lvl1pPr>
              <a:defRPr>
                <a:solidFill>
                  <a:srgbClr val="0082A9"/>
                </a:solidFill>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668179-1FFC-5443-B9E0-F6F89EF23457}"/>
              </a:ext>
            </a:extLst>
          </p:cNvPr>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4ECEE3A6-6F92-834E-B74F-E17BBD971E41}"/>
              </a:ext>
            </a:extLst>
          </p:cNvPr>
          <p:cNvSpPr/>
          <p:nvPr userDrawn="1"/>
        </p:nvSpPr>
        <p:spPr>
          <a:xfrm>
            <a:off x="10736184" y="6386976"/>
            <a:ext cx="1289135" cy="323165"/>
          </a:xfrm>
          <a:prstGeom prst="rect">
            <a:avLst/>
          </a:prstGeom>
        </p:spPr>
        <p:txBody>
          <a:bodyPr wrap="none">
            <a:spAutoFit/>
          </a:bodyPr>
          <a:lstStyle/>
          <a:p>
            <a:r>
              <a:rPr lang="en-US" sz="1500" dirty="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560420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D03757-D33D-4508-9ADF-883EACFB6856}"/>
              </a:ext>
            </a:extLst>
          </p:cNvPr>
          <p:cNvSpPr/>
          <p:nvPr userDrawn="1"/>
        </p:nvSpPr>
        <p:spPr>
          <a:xfrm>
            <a:off x="0" y="4312693"/>
            <a:ext cx="12192000" cy="2545307"/>
          </a:xfrm>
          <a:prstGeom prst="rect">
            <a:avLst/>
          </a:prstGeom>
          <a:solidFill>
            <a:srgbClr val="98C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3E890BE-87D7-4ACE-9FC0-784FE260A709}"/>
              </a:ext>
            </a:extLst>
          </p:cNvPr>
          <p:cNvSpPr/>
          <p:nvPr userDrawn="1"/>
        </p:nvSpPr>
        <p:spPr>
          <a:xfrm>
            <a:off x="1059976" y="1020170"/>
            <a:ext cx="10072048" cy="4817660"/>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1886124-2811-4A61-A124-285F69451611}"/>
              </a:ext>
            </a:extLst>
          </p:cNvPr>
          <p:cNvCxnSpPr/>
          <p:nvPr userDrawn="1"/>
        </p:nvCxnSpPr>
        <p:spPr>
          <a:xfrm>
            <a:off x="3002507" y="4039737"/>
            <a:ext cx="8129517"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 name="Title 1">
            <a:extLst>
              <a:ext uri="{FF2B5EF4-FFF2-40B4-BE49-F238E27FC236}">
                <a16:creationId xmlns:a16="http://schemas.microsoft.com/office/drawing/2014/main" id="{B6E6193D-9267-460D-B676-C4965D56EAB0}"/>
              </a:ext>
            </a:extLst>
          </p:cNvPr>
          <p:cNvSpPr>
            <a:spLocks noGrp="1"/>
          </p:cNvSpPr>
          <p:nvPr>
            <p:ph type="title"/>
          </p:nvPr>
        </p:nvSpPr>
        <p:spPr>
          <a:xfrm>
            <a:off x="3002508" y="1473971"/>
            <a:ext cx="7683690" cy="2146676"/>
          </a:xfrm>
        </p:spPr>
        <p:txBody>
          <a:bodyPr anchor="b" anchorCtr="0">
            <a:noAutofit/>
          </a:bodyPr>
          <a:lstStyle>
            <a:lvl1pPr>
              <a:defRPr sz="720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7F26C90C-1A2D-4FEC-9D5F-6950A7B9E73E}"/>
              </a:ext>
            </a:extLst>
          </p:cNvPr>
          <p:cNvSpPr>
            <a:spLocks noGrp="1"/>
          </p:cNvSpPr>
          <p:nvPr>
            <p:ph type="body" sz="quarter" idx="10"/>
          </p:nvPr>
        </p:nvSpPr>
        <p:spPr>
          <a:xfrm>
            <a:off x="3001963" y="4313238"/>
            <a:ext cx="7683500" cy="1071562"/>
          </a:xfrm>
        </p:spPr>
        <p:txBody>
          <a:bodyPr/>
          <a:lstStyle>
            <a:lvl1pPr marL="0" indent="0">
              <a:buNone/>
              <a:defRPr cap="all"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03158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D03757-D33D-4508-9ADF-883EACFB6856}"/>
              </a:ext>
            </a:extLst>
          </p:cNvPr>
          <p:cNvSpPr/>
          <p:nvPr userDrawn="1"/>
        </p:nvSpPr>
        <p:spPr>
          <a:xfrm>
            <a:off x="0" y="5359634"/>
            <a:ext cx="12192000" cy="1498366"/>
          </a:xfrm>
          <a:prstGeom prst="rect">
            <a:avLst/>
          </a:prstGeom>
          <a:solidFill>
            <a:srgbClr val="98C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1886124-2811-4A61-A124-285F69451611}"/>
              </a:ext>
            </a:extLst>
          </p:cNvPr>
          <p:cNvCxnSpPr>
            <a:cxnSpLocks/>
          </p:cNvCxnSpPr>
          <p:nvPr userDrawn="1"/>
        </p:nvCxnSpPr>
        <p:spPr>
          <a:xfrm>
            <a:off x="1159511" y="3875960"/>
            <a:ext cx="8129517"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 name="Title 1">
            <a:extLst>
              <a:ext uri="{FF2B5EF4-FFF2-40B4-BE49-F238E27FC236}">
                <a16:creationId xmlns:a16="http://schemas.microsoft.com/office/drawing/2014/main" id="{B6E6193D-9267-460D-B676-C4965D56EAB0}"/>
              </a:ext>
            </a:extLst>
          </p:cNvPr>
          <p:cNvSpPr>
            <a:spLocks noGrp="1"/>
          </p:cNvSpPr>
          <p:nvPr>
            <p:ph type="title"/>
          </p:nvPr>
        </p:nvSpPr>
        <p:spPr>
          <a:xfrm>
            <a:off x="1159511" y="1596798"/>
            <a:ext cx="7683690" cy="2146676"/>
          </a:xfrm>
        </p:spPr>
        <p:txBody>
          <a:bodyPr anchor="b" anchorCtr="0">
            <a:noAutofit/>
          </a:bodyPr>
          <a:lstStyle>
            <a:lvl1pPr>
              <a:defRPr sz="7200" cap="all" baseline="0">
                <a:solidFill>
                  <a:srgbClr val="1F5F65"/>
                </a:solidFill>
              </a:defRPr>
            </a:lvl1pPr>
          </a:lstStyle>
          <a:p>
            <a:r>
              <a:rPr lang="en-US"/>
              <a:t>Click to edit Master title style</a:t>
            </a:r>
          </a:p>
        </p:txBody>
      </p:sp>
      <p:sp>
        <p:nvSpPr>
          <p:cNvPr id="9" name="Text Placeholder 8">
            <a:extLst>
              <a:ext uri="{FF2B5EF4-FFF2-40B4-BE49-F238E27FC236}">
                <a16:creationId xmlns:a16="http://schemas.microsoft.com/office/drawing/2014/main" id="{7F26C90C-1A2D-4FEC-9D5F-6950A7B9E73E}"/>
              </a:ext>
            </a:extLst>
          </p:cNvPr>
          <p:cNvSpPr>
            <a:spLocks noGrp="1"/>
          </p:cNvSpPr>
          <p:nvPr>
            <p:ph type="body" sz="quarter" idx="10"/>
          </p:nvPr>
        </p:nvSpPr>
        <p:spPr>
          <a:xfrm>
            <a:off x="1159511" y="4067573"/>
            <a:ext cx="7683500" cy="1071562"/>
          </a:xfrm>
        </p:spPr>
        <p:txBody>
          <a:bodyPr/>
          <a:lstStyle>
            <a:lvl1pPr marL="0" indent="0">
              <a:buNone/>
              <a:defRPr cap="none" baseline="0">
                <a:solidFill>
                  <a:srgbClr val="7D9197"/>
                </a:solidFill>
              </a:defRPr>
            </a:lvl1pPr>
          </a:lstStyle>
          <a:p>
            <a:pPr lvl="0"/>
            <a:r>
              <a:rPr lang="en-US"/>
              <a:t>Click to edit Master text styles</a:t>
            </a:r>
          </a:p>
        </p:txBody>
      </p:sp>
      <p:pic>
        <p:nvPicPr>
          <p:cNvPr id="7" name="Picture 6" descr="Text, logo&#10;&#10;Description automatically generated">
            <a:extLst>
              <a:ext uri="{FF2B5EF4-FFF2-40B4-BE49-F238E27FC236}">
                <a16:creationId xmlns:a16="http://schemas.microsoft.com/office/drawing/2014/main" id="{DDC12A81-5488-4854-9613-EF82169BF3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567"/>
          <a:stretch/>
        </p:blipFill>
        <p:spPr>
          <a:xfrm>
            <a:off x="7137779" y="5492121"/>
            <a:ext cx="4831311" cy="1265435"/>
          </a:xfrm>
          <a:prstGeom prst="rect">
            <a:avLst/>
          </a:prstGeom>
        </p:spPr>
      </p:pic>
    </p:spTree>
    <p:extLst>
      <p:ext uri="{BB962C8B-B14F-4D97-AF65-F5344CB8AC3E}">
        <p14:creationId xmlns:p14="http://schemas.microsoft.com/office/powerpoint/2010/main" val="1296204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t. Worth Title Layou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9C797-9342-4553-AF9D-C15C0D7E4FCB}"/>
              </a:ext>
            </a:extLst>
          </p:cNvPr>
          <p:cNvSpPr/>
          <p:nvPr userDrawn="1"/>
        </p:nvSpPr>
        <p:spPr>
          <a:xfrm>
            <a:off x="0" y="0"/>
            <a:ext cx="3705812" cy="6858000"/>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39">
            <a:extLst>
              <a:ext uri="{FF2B5EF4-FFF2-40B4-BE49-F238E27FC236}">
                <a16:creationId xmlns:a16="http://schemas.microsoft.com/office/drawing/2014/main" id="{670343CA-A0A9-4BDE-92A9-F09BDD7EB181}"/>
              </a:ext>
            </a:extLst>
          </p:cNvPr>
          <p:cNvSpPr>
            <a:spLocks noGrp="1"/>
          </p:cNvSpPr>
          <p:nvPr>
            <p:ph type="body" sz="quarter" idx="13" hasCustomPrompt="1"/>
          </p:nvPr>
        </p:nvSpPr>
        <p:spPr>
          <a:xfrm>
            <a:off x="4392177" y="4565858"/>
            <a:ext cx="5123097" cy="299996"/>
          </a:xfrm>
        </p:spPr>
        <p:txBody>
          <a:bodyPr>
            <a:noAutofit/>
          </a:bodyPr>
          <a:lstStyle>
            <a:lvl1pPr marL="0" indent="0">
              <a:buNone/>
              <a:defRPr sz="1600" b="1">
                <a:solidFill>
                  <a:srgbClr val="1F5F65"/>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1.1.2021 | Meeting Name</a:t>
            </a:r>
          </a:p>
        </p:txBody>
      </p:sp>
      <p:sp>
        <p:nvSpPr>
          <p:cNvPr id="40" name="Text Placeholder 39">
            <a:extLst>
              <a:ext uri="{FF2B5EF4-FFF2-40B4-BE49-F238E27FC236}">
                <a16:creationId xmlns:a16="http://schemas.microsoft.com/office/drawing/2014/main" id="{BA15FD79-4DF2-4954-BD53-71AB88145BFE}"/>
              </a:ext>
            </a:extLst>
          </p:cNvPr>
          <p:cNvSpPr>
            <a:spLocks noGrp="1"/>
          </p:cNvSpPr>
          <p:nvPr>
            <p:ph type="body" sz="quarter" idx="10" hasCustomPrompt="1"/>
          </p:nvPr>
        </p:nvSpPr>
        <p:spPr>
          <a:xfrm>
            <a:off x="4330891" y="2803141"/>
            <a:ext cx="7179484" cy="1507602"/>
          </a:xfrm>
        </p:spPr>
        <p:txBody>
          <a:bodyPr>
            <a:noAutofit/>
          </a:bodyPr>
          <a:lstStyle>
            <a:lvl1pPr marL="0" indent="0" algn="l">
              <a:buNone/>
              <a:defRPr sz="60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a:t>METROPOLITAN PLAN TEMPLATE</a:t>
            </a:r>
          </a:p>
        </p:txBody>
      </p:sp>
      <p:sp>
        <p:nvSpPr>
          <p:cNvPr id="11" name="Rectangle 10">
            <a:extLst>
              <a:ext uri="{FF2B5EF4-FFF2-40B4-BE49-F238E27FC236}">
                <a16:creationId xmlns:a16="http://schemas.microsoft.com/office/drawing/2014/main" id="{60BE4322-5243-4E6B-A8B6-1953E892E607}"/>
              </a:ext>
            </a:extLst>
          </p:cNvPr>
          <p:cNvSpPr/>
          <p:nvPr userDrawn="1"/>
        </p:nvSpPr>
        <p:spPr>
          <a:xfrm>
            <a:off x="3507506" y="0"/>
            <a:ext cx="283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food, room, drawing&#10;&#10;Description automatically generated">
            <a:extLst>
              <a:ext uri="{FF2B5EF4-FFF2-40B4-BE49-F238E27FC236}">
                <a16:creationId xmlns:a16="http://schemas.microsoft.com/office/drawing/2014/main" id="{86FCA926-10CF-4963-B141-B794492B37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4450" y="5900418"/>
            <a:ext cx="1074422" cy="842064"/>
          </a:xfrm>
          <a:prstGeom prst="rect">
            <a:avLst/>
          </a:prstGeom>
        </p:spPr>
      </p:pic>
      <p:sp>
        <p:nvSpPr>
          <p:cNvPr id="10" name="Text Placeholder 39">
            <a:extLst>
              <a:ext uri="{FF2B5EF4-FFF2-40B4-BE49-F238E27FC236}">
                <a16:creationId xmlns:a16="http://schemas.microsoft.com/office/drawing/2014/main" id="{06E4F446-AC1F-4B4F-A02C-9CFD6120451C}"/>
              </a:ext>
            </a:extLst>
          </p:cNvPr>
          <p:cNvSpPr>
            <a:spLocks noGrp="1"/>
          </p:cNvSpPr>
          <p:nvPr>
            <p:ph type="body" sz="quarter" idx="14" hasCustomPrompt="1"/>
          </p:nvPr>
        </p:nvSpPr>
        <p:spPr>
          <a:xfrm>
            <a:off x="4392177" y="1985179"/>
            <a:ext cx="7179484" cy="562847"/>
          </a:xfrm>
        </p:spPr>
        <p:txBody>
          <a:bodyPr>
            <a:noAutofit/>
          </a:bodyPr>
          <a:lstStyle>
            <a:lvl1pPr marL="0" indent="0" algn="l">
              <a:buNone/>
              <a:defRPr sz="44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FT.WORTH</a:t>
            </a:r>
          </a:p>
        </p:txBody>
      </p:sp>
      <p:pic>
        <p:nvPicPr>
          <p:cNvPr id="9" name="Picture 8" descr="A picture containing text&#10;&#10;Description automatically generated">
            <a:extLst>
              <a:ext uri="{FF2B5EF4-FFF2-40B4-BE49-F238E27FC236}">
                <a16:creationId xmlns:a16="http://schemas.microsoft.com/office/drawing/2014/main" id="{28190C86-0686-4B1B-81CF-40CF3A411B3D}"/>
              </a:ext>
            </a:extLst>
          </p:cNvPr>
          <p:cNvPicPr>
            <a:picLocks noChangeAspect="1"/>
          </p:cNvPicPr>
          <p:nvPr userDrawn="1"/>
        </p:nvPicPr>
        <p:blipFill rotWithShape="1">
          <a:blip r:embed="rId3">
            <a:duotone>
              <a:prstClr val="black"/>
              <a:schemeClr val="tx2">
                <a:tint val="45000"/>
                <a:satMod val="400000"/>
              </a:schemeClr>
            </a:duotone>
            <a:alphaModFix amt="14000"/>
            <a:extLst>
              <a:ext uri="{28A0092B-C50C-407E-A947-70E740481C1C}">
                <a14:useLocalDpi xmlns:a14="http://schemas.microsoft.com/office/drawing/2010/main" val="0"/>
              </a:ext>
            </a:extLst>
          </a:blip>
          <a:srcRect l="18102" t="9360" r="41592" b="9360"/>
          <a:stretch/>
        </p:blipFill>
        <p:spPr>
          <a:xfrm>
            <a:off x="0" y="-1"/>
            <a:ext cx="3422272" cy="6858001"/>
          </a:xfrm>
          <a:prstGeom prst="rect">
            <a:avLst/>
          </a:prstGeom>
        </p:spPr>
      </p:pic>
    </p:spTree>
    <p:extLst>
      <p:ext uri="{BB962C8B-B14F-4D97-AF65-F5344CB8AC3E}">
        <p14:creationId xmlns:p14="http://schemas.microsoft.com/office/powerpoint/2010/main" val="245110089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allas Title Layou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9C797-9342-4553-AF9D-C15C0D7E4FCB}"/>
              </a:ext>
            </a:extLst>
          </p:cNvPr>
          <p:cNvSpPr/>
          <p:nvPr userDrawn="1"/>
        </p:nvSpPr>
        <p:spPr>
          <a:xfrm>
            <a:off x="0" y="0"/>
            <a:ext cx="3705812" cy="6858000"/>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39">
            <a:extLst>
              <a:ext uri="{FF2B5EF4-FFF2-40B4-BE49-F238E27FC236}">
                <a16:creationId xmlns:a16="http://schemas.microsoft.com/office/drawing/2014/main" id="{670343CA-A0A9-4BDE-92A9-F09BDD7EB181}"/>
              </a:ext>
            </a:extLst>
          </p:cNvPr>
          <p:cNvSpPr>
            <a:spLocks noGrp="1"/>
          </p:cNvSpPr>
          <p:nvPr>
            <p:ph type="body" sz="quarter" idx="13" hasCustomPrompt="1"/>
          </p:nvPr>
        </p:nvSpPr>
        <p:spPr>
          <a:xfrm>
            <a:off x="4392177" y="4565858"/>
            <a:ext cx="5123097" cy="299996"/>
          </a:xfrm>
        </p:spPr>
        <p:txBody>
          <a:bodyPr>
            <a:noAutofit/>
          </a:bodyPr>
          <a:lstStyle>
            <a:lvl1pPr marL="0" indent="0">
              <a:buNone/>
              <a:defRPr sz="1600" b="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1.1.2021 | Meeting Name</a:t>
            </a:r>
          </a:p>
        </p:txBody>
      </p:sp>
      <p:sp>
        <p:nvSpPr>
          <p:cNvPr id="40" name="Text Placeholder 39">
            <a:extLst>
              <a:ext uri="{FF2B5EF4-FFF2-40B4-BE49-F238E27FC236}">
                <a16:creationId xmlns:a16="http://schemas.microsoft.com/office/drawing/2014/main" id="{BA15FD79-4DF2-4954-BD53-71AB88145BFE}"/>
              </a:ext>
            </a:extLst>
          </p:cNvPr>
          <p:cNvSpPr>
            <a:spLocks noGrp="1"/>
          </p:cNvSpPr>
          <p:nvPr>
            <p:ph type="body" sz="quarter" idx="10" hasCustomPrompt="1"/>
          </p:nvPr>
        </p:nvSpPr>
        <p:spPr>
          <a:xfrm>
            <a:off x="4330891" y="2803141"/>
            <a:ext cx="7179484" cy="1507602"/>
          </a:xfrm>
        </p:spPr>
        <p:txBody>
          <a:bodyPr>
            <a:noAutofit/>
          </a:bodyPr>
          <a:lstStyle>
            <a:lvl1pPr marL="0" indent="0" algn="l">
              <a:buNone/>
              <a:defRPr sz="6000">
                <a:solidFill>
                  <a:srgbClr val="F57E2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a:t>METROPOLITAN PLAN TEMPLATE</a:t>
            </a:r>
          </a:p>
        </p:txBody>
      </p:sp>
      <p:sp>
        <p:nvSpPr>
          <p:cNvPr id="11" name="Rectangle 10">
            <a:extLst>
              <a:ext uri="{FF2B5EF4-FFF2-40B4-BE49-F238E27FC236}">
                <a16:creationId xmlns:a16="http://schemas.microsoft.com/office/drawing/2014/main" id="{60BE4322-5243-4E6B-A8B6-1953E892E607}"/>
              </a:ext>
            </a:extLst>
          </p:cNvPr>
          <p:cNvSpPr/>
          <p:nvPr userDrawn="1"/>
        </p:nvSpPr>
        <p:spPr>
          <a:xfrm>
            <a:off x="3507506" y="0"/>
            <a:ext cx="283540" cy="6858000"/>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food, room, drawing&#10;&#10;Description automatically generated">
            <a:extLst>
              <a:ext uri="{FF2B5EF4-FFF2-40B4-BE49-F238E27FC236}">
                <a16:creationId xmlns:a16="http://schemas.microsoft.com/office/drawing/2014/main" id="{86FCA926-10CF-4963-B141-B794492B37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4450" y="5900418"/>
            <a:ext cx="1074422" cy="842064"/>
          </a:xfrm>
          <a:prstGeom prst="rect">
            <a:avLst/>
          </a:prstGeom>
        </p:spPr>
      </p:pic>
      <p:sp>
        <p:nvSpPr>
          <p:cNvPr id="10" name="Text Placeholder 39">
            <a:extLst>
              <a:ext uri="{FF2B5EF4-FFF2-40B4-BE49-F238E27FC236}">
                <a16:creationId xmlns:a16="http://schemas.microsoft.com/office/drawing/2014/main" id="{06E4F446-AC1F-4B4F-A02C-9CFD6120451C}"/>
              </a:ext>
            </a:extLst>
          </p:cNvPr>
          <p:cNvSpPr>
            <a:spLocks noGrp="1"/>
          </p:cNvSpPr>
          <p:nvPr>
            <p:ph type="body" sz="quarter" idx="14" hasCustomPrompt="1"/>
          </p:nvPr>
        </p:nvSpPr>
        <p:spPr>
          <a:xfrm>
            <a:off x="4392177" y="1985179"/>
            <a:ext cx="7179484" cy="562847"/>
          </a:xfrm>
        </p:spPr>
        <p:txBody>
          <a:bodyPr>
            <a:noAutofit/>
          </a:bodyPr>
          <a:lstStyle>
            <a:lvl1pPr marL="0" indent="0" algn="l">
              <a:buNone/>
              <a:defRPr sz="440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DALLAS</a:t>
            </a:r>
          </a:p>
        </p:txBody>
      </p:sp>
      <p:pic>
        <p:nvPicPr>
          <p:cNvPr id="7" name="Picture 6">
            <a:extLst>
              <a:ext uri="{FF2B5EF4-FFF2-40B4-BE49-F238E27FC236}">
                <a16:creationId xmlns:a16="http://schemas.microsoft.com/office/drawing/2014/main" id="{D4143EAB-ACC0-47B1-82B2-57E08A28F94B}"/>
              </a:ext>
            </a:extLst>
          </p:cNvPr>
          <p:cNvPicPr>
            <a:picLocks noChangeAspect="1"/>
          </p:cNvPicPr>
          <p:nvPr userDrawn="1"/>
        </p:nvPicPr>
        <p:blipFill rotWithShape="1">
          <a:blip r:embed="rId3">
            <a:duotone>
              <a:prstClr val="black"/>
              <a:schemeClr val="tx2">
                <a:tint val="45000"/>
                <a:satMod val="400000"/>
              </a:schemeClr>
            </a:duotone>
            <a:alphaModFix amt="14000"/>
            <a:extLst>
              <a:ext uri="{28A0092B-C50C-407E-A947-70E740481C1C}">
                <a14:useLocalDpi xmlns:a14="http://schemas.microsoft.com/office/drawing/2010/main" val="0"/>
              </a:ext>
            </a:extLst>
          </a:blip>
          <a:srcRect l="31908" t="7339" r="27992" b="14624"/>
          <a:stretch/>
        </p:blipFill>
        <p:spPr>
          <a:xfrm>
            <a:off x="-1" y="1"/>
            <a:ext cx="3507507" cy="6858000"/>
          </a:xfrm>
          <a:prstGeom prst="rect">
            <a:avLst/>
          </a:prstGeom>
        </p:spPr>
      </p:pic>
    </p:spTree>
    <p:extLst>
      <p:ext uri="{BB962C8B-B14F-4D97-AF65-F5344CB8AC3E}">
        <p14:creationId xmlns:p14="http://schemas.microsoft.com/office/powerpoint/2010/main" val="1689274064"/>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enton Title Layou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9C797-9342-4553-AF9D-C15C0D7E4FCB}"/>
              </a:ext>
            </a:extLst>
          </p:cNvPr>
          <p:cNvSpPr/>
          <p:nvPr userDrawn="1"/>
        </p:nvSpPr>
        <p:spPr>
          <a:xfrm>
            <a:off x="0" y="0"/>
            <a:ext cx="3705812" cy="6858000"/>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39">
            <a:extLst>
              <a:ext uri="{FF2B5EF4-FFF2-40B4-BE49-F238E27FC236}">
                <a16:creationId xmlns:a16="http://schemas.microsoft.com/office/drawing/2014/main" id="{670343CA-A0A9-4BDE-92A9-F09BDD7EB181}"/>
              </a:ext>
            </a:extLst>
          </p:cNvPr>
          <p:cNvSpPr>
            <a:spLocks noGrp="1"/>
          </p:cNvSpPr>
          <p:nvPr>
            <p:ph type="body" sz="quarter" idx="13" hasCustomPrompt="1"/>
          </p:nvPr>
        </p:nvSpPr>
        <p:spPr>
          <a:xfrm>
            <a:off x="4392177" y="4565858"/>
            <a:ext cx="5123097" cy="299996"/>
          </a:xfrm>
        </p:spPr>
        <p:txBody>
          <a:bodyPr>
            <a:noAutofit/>
          </a:bodyPr>
          <a:lstStyle>
            <a:lvl1pPr marL="0" indent="0">
              <a:buNone/>
              <a:defRPr sz="1600" b="1">
                <a:solidFill>
                  <a:srgbClr val="1F5F65"/>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1.1.2021 | Meeting Name</a:t>
            </a:r>
          </a:p>
        </p:txBody>
      </p:sp>
      <p:sp>
        <p:nvSpPr>
          <p:cNvPr id="40" name="Text Placeholder 39">
            <a:extLst>
              <a:ext uri="{FF2B5EF4-FFF2-40B4-BE49-F238E27FC236}">
                <a16:creationId xmlns:a16="http://schemas.microsoft.com/office/drawing/2014/main" id="{BA15FD79-4DF2-4954-BD53-71AB88145BFE}"/>
              </a:ext>
            </a:extLst>
          </p:cNvPr>
          <p:cNvSpPr>
            <a:spLocks noGrp="1"/>
          </p:cNvSpPr>
          <p:nvPr>
            <p:ph type="body" sz="quarter" idx="10" hasCustomPrompt="1"/>
          </p:nvPr>
        </p:nvSpPr>
        <p:spPr>
          <a:xfrm>
            <a:off x="4330891" y="2803141"/>
            <a:ext cx="7179484" cy="1507602"/>
          </a:xfrm>
        </p:spPr>
        <p:txBody>
          <a:bodyPr>
            <a:noAutofit/>
          </a:bodyPr>
          <a:lstStyle>
            <a:lvl1pPr marL="0" indent="0" algn="l">
              <a:buNone/>
              <a:defRPr sz="600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a:t>METROPOLITAN PLAN TEMPLATE</a:t>
            </a:r>
          </a:p>
        </p:txBody>
      </p:sp>
      <p:sp>
        <p:nvSpPr>
          <p:cNvPr id="11" name="Rectangle 10">
            <a:extLst>
              <a:ext uri="{FF2B5EF4-FFF2-40B4-BE49-F238E27FC236}">
                <a16:creationId xmlns:a16="http://schemas.microsoft.com/office/drawing/2014/main" id="{60BE4322-5243-4E6B-A8B6-1953E892E607}"/>
              </a:ext>
            </a:extLst>
          </p:cNvPr>
          <p:cNvSpPr/>
          <p:nvPr userDrawn="1"/>
        </p:nvSpPr>
        <p:spPr>
          <a:xfrm>
            <a:off x="3507506" y="0"/>
            <a:ext cx="283540" cy="6858000"/>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food, room, drawing&#10;&#10;Description automatically generated">
            <a:extLst>
              <a:ext uri="{FF2B5EF4-FFF2-40B4-BE49-F238E27FC236}">
                <a16:creationId xmlns:a16="http://schemas.microsoft.com/office/drawing/2014/main" id="{86FCA926-10CF-4963-B141-B794492B37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4450" y="5900418"/>
            <a:ext cx="1074422" cy="842064"/>
          </a:xfrm>
          <a:prstGeom prst="rect">
            <a:avLst/>
          </a:prstGeom>
        </p:spPr>
      </p:pic>
      <p:sp>
        <p:nvSpPr>
          <p:cNvPr id="10" name="Text Placeholder 39">
            <a:extLst>
              <a:ext uri="{FF2B5EF4-FFF2-40B4-BE49-F238E27FC236}">
                <a16:creationId xmlns:a16="http://schemas.microsoft.com/office/drawing/2014/main" id="{06E4F446-AC1F-4B4F-A02C-9CFD6120451C}"/>
              </a:ext>
            </a:extLst>
          </p:cNvPr>
          <p:cNvSpPr>
            <a:spLocks noGrp="1"/>
          </p:cNvSpPr>
          <p:nvPr>
            <p:ph type="body" sz="quarter" idx="14" hasCustomPrompt="1"/>
          </p:nvPr>
        </p:nvSpPr>
        <p:spPr>
          <a:xfrm>
            <a:off x="4392177" y="1985179"/>
            <a:ext cx="7179484" cy="562847"/>
          </a:xfrm>
        </p:spPr>
        <p:txBody>
          <a:bodyPr>
            <a:noAutofit/>
          </a:bodyPr>
          <a:lstStyle>
            <a:lvl1pPr marL="0" indent="0" algn="l">
              <a:buNone/>
              <a:defRPr sz="44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DENTON</a:t>
            </a:r>
          </a:p>
        </p:txBody>
      </p:sp>
      <p:pic>
        <p:nvPicPr>
          <p:cNvPr id="5" name="Picture 4" descr="A circuit board&#10;&#10;Description automatically generated">
            <a:extLst>
              <a:ext uri="{FF2B5EF4-FFF2-40B4-BE49-F238E27FC236}">
                <a16:creationId xmlns:a16="http://schemas.microsoft.com/office/drawing/2014/main" id="{1F6910A9-DC37-484A-9735-74C8230AD63E}"/>
              </a:ext>
            </a:extLst>
          </p:cNvPr>
          <p:cNvPicPr>
            <a:picLocks noChangeAspect="1"/>
          </p:cNvPicPr>
          <p:nvPr userDrawn="1"/>
        </p:nvPicPr>
        <p:blipFill rotWithShape="1">
          <a:blip r:embed="rId3">
            <a:duotone>
              <a:prstClr val="black"/>
              <a:schemeClr val="tx2">
                <a:tint val="45000"/>
                <a:satMod val="400000"/>
              </a:schemeClr>
            </a:duotone>
            <a:alphaModFix amt="19000"/>
            <a:extLst>
              <a:ext uri="{28A0092B-C50C-407E-A947-70E740481C1C}">
                <a14:useLocalDpi xmlns:a14="http://schemas.microsoft.com/office/drawing/2010/main" val="0"/>
              </a:ext>
            </a:extLst>
          </a:blip>
          <a:srcRect l="38332" t="11617" r="23819" b="14378"/>
          <a:stretch/>
        </p:blipFill>
        <p:spPr>
          <a:xfrm>
            <a:off x="0" y="-2"/>
            <a:ext cx="3507506" cy="6858001"/>
          </a:xfrm>
          <a:prstGeom prst="rect">
            <a:avLst/>
          </a:prstGeom>
        </p:spPr>
      </p:pic>
    </p:spTree>
    <p:extLst>
      <p:ext uri="{BB962C8B-B14F-4D97-AF65-F5344CB8AC3E}">
        <p14:creationId xmlns:p14="http://schemas.microsoft.com/office/powerpoint/2010/main" val="44670758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rlington Title Layou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9C797-9342-4553-AF9D-C15C0D7E4FCB}"/>
              </a:ext>
            </a:extLst>
          </p:cNvPr>
          <p:cNvSpPr/>
          <p:nvPr userDrawn="1"/>
        </p:nvSpPr>
        <p:spPr>
          <a:xfrm>
            <a:off x="0" y="0"/>
            <a:ext cx="3705812" cy="6858000"/>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39">
            <a:extLst>
              <a:ext uri="{FF2B5EF4-FFF2-40B4-BE49-F238E27FC236}">
                <a16:creationId xmlns:a16="http://schemas.microsoft.com/office/drawing/2014/main" id="{670343CA-A0A9-4BDE-92A9-F09BDD7EB181}"/>
              </a:ext>
            </a:extLst>
          </p:cNvPr>
          <p:cNvSpPr>
            <a:spLocks noGrp="1"/>
          </p:cNvSpPr>
          <p:nvPr>
            <p:ph type="body" sz="quarter" idx="13" hasCustomPrompt="1"/>
          </p:nvPr>
        </p:nvSpPr>
        <p:spPr>
          <a:xfrm>
            <a:off x="4392177" y="4565858"/>
            <a:ext cx="5123097" cy="299996"/>
          </a:xfrm>
        </p:spPr>
        <p:txBody>
          <a:bodyPr>
            <a:noAutofit/>
          </a:bodyPr>
          <a:lstStyle>
            <a:lvl1pPr marL="0" indent="0">
              <a:buNone/>
              <a:defRPr sz="1600" b="1">
                <a:solidFill>
                  <a:srgbClr val="1F5F65"/>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1.1.2021 | Meeting Name</a:t>
            </a:r>
          </a:p>
        </p:txBody>
      </p:sp>
      <p:sp>
        <p:nvSpPr>
          <p:cNvPr id="40" name="Text Placeholder 39">
            <a:extLst>
              <a:ext uri="{FF2B5EF4-FFF2-40B4-BE49-F238E27FC236}">
                <a16:creationId xmlns:a16="http://schemas.microsoft.com/office/drawing/2014/main" id="{BA15FD79-4DF2-4954-BD53-71AB88145BFE}"/>
              </a:ext>
            </a:extLst>
          </p:cNvPr>
          <p:cNvSpPr>
            <a:spLocks noGrp="1"/>
          </p:cNvSpPr>
          <p:nvPr>
            <p:ph type="body" sz="quarter" idx="10" hasCustomPrompt="1"/>
          </p:nvPr>
        </p:nvSpPr>
        <p:spPr>
          <a:xfrm>
            <a:off x="4330891" y="2803141"/>
            <a:ext cx="7179484" cy="1507602"/>
          </a:xfrm>
        </p:spPr>
        <p:txBody>
          <a:bodyPr>
            <a:noAutofit/>
          </a:bodyPr>
          <a:lstStyle>
            <a:lvl1pPr marL="0" indent="0" algn="l">
              <a:buNone/>
              <a:defRPr sz="6000">
                <a:solidFill>
                  <a:srgbClr val="F57E2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a:t>METROPOLITAN PLAN TEMPLATE</a:t>
            </a:r>
          </a:p>
        </p:txBody>
      </p:sp>
      <p:sp>
        <p:nvSpPr>
          <p:cNvPr id="11" name="Rectangle 10">
            <a:extLst>
              <a:ext uri="{FF2B5EF4-FFF2-40B4-BE49-F238E27FC236}">
                <a16:creationId xmlns:a16="http://schemas.microsoft.com/office/drawing/2014/main" id="{60BE4322-5243-4E6B-A8B6-1953E892E607}"/>
              </a:ext>
            </a:extLst>
          </p:cNvPr>
          <p:cNvSpPr/>
          <p:nvPr userDrawn="1"/>
        </p:nvSpPr>
        <p:spPr>
          <a:xfrm>
            <a:off x="3507506" y="0"/>
            <a:ext cx="283540" cy="6858000"/>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food, room, drawing&#10;&#10;Description automatically generated">
            <a:extLst>
              <a:ext uri="{FF2B5EF4-FFF2-40B4-BE49-F238E27FC236}">
                <a16:creationId xmlns:a16="http://schemas.microsoft.com/office/drawing/2014/main" id="{86FCA926-10CF-4963-B141-B794492B37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4450" y="5900418"/>
            <a:ext cx="1074422" cy="842064"/>
          </a:xfrm>
          <a:prstGeom prst="rect">
            <a:avLst/>
          </a:prstGeom>
        </p:spPr>
      </p:pic>
      <p:sp>
        <p:nvSpPr>
          <p:cNvPr id="10" name="Text Placeholder 39">
            <a:extLst>
              <a:ext uri="{FF2B5EF4-FFF2-40B4-BE49-F238E27FC236}">
                <a16:creationId xmlns:a16="http://schemas.microsoft.com/office/drawing/2014/main" id="{06E4F446-AC1F-4B4F-A02C-9CFD6120451C}"/>
              </a:ext>
            </a:extLst>
          </p:cNvPr>
          <p:cNvSpPr>
            <a:spLocks noGrp="1"/>
          </p:cNvSpPr>
          <p:nvPr>
            <p:ph type="body" sz="quarter" idx="14" hasCustomPrompt="1"/>
          </p:nvPr>
        </p:nvSpPr>
        <p:spPr>
          <a:xfrm>
            <a:off x="4392177" y="1985179"/>
            <a:ext cx="7179484" cy="562847"/>
          </a:xfrm>
        </p:spPr>
        <p:txBody>
          <a:bodyPr>
            <a:noAutofit/>
          </a:bodyPr>
          <a:lstStyle>
            <a:lvl1pPr marL="0" indent="0" algn="l">
              <a:buNone/>
              <a:defRPr sz="44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ARLINGTON</a:t>
            </a:r>
          </a:p>
        </p:txBody>
      </p:sp>
      <p:pic>
        <p:nvPicPr>
          <p:cNvPr id="6" name="Picture 5" descr="A picture containing text&#10;&#10;Description automatically generated">
            <a:extLst>
              <a:ext uri="{FF2B5EF4-FFF2-40B4-BE49-F238E27FC236}">
                <a16:creationId xmlns:a16="http://schemas.microsoft.com/office/drawing/2014/main" id="{762ACA1F-80EE-4DBF-AFDF-0BA27F60E96C}"/>
              </a:ext>
            </a:extLst>
          </p:cNvPr>
          <p:cNvPicPr>
            <a:picLocks noChangeAspect="1"/>
          </p:cNvPicPr>
          <p:nvPr userDrawn="1"/>
        </p:nvPicPr>
        <p:blipFill rotWithShape="1">
          <a:blip r:embed="rId3">
            <a:duotone>
              <a:prstClr val="black"/>
              <a:schemeClr val="tx2">
                <a:tint val="45000"/>
                <a:satMod val="400000"/>
              </a:schemeClr>
            </a:duotone>
            <a:alphaModFix amt="17000"/>
            <a:extLst>
              <a:ext uri="{28A0092B-C50C-407E-A947-70E740481C1C}">
                <a14:useLocalDpi xmlns:a14="http://schemas.microsoft.com/office/drawing/2010/main" val="0"/>
              </a:ext>
            </a:extLst>
          </a:blip>
          <a:srcRect l="42424" t="4846" r="14739" b="4846"/>
          <a:stretch/>
        </p:blipFill>
        <p:spPr>
          <a:xfrm>
            <a:off x="-1" y="0"/>
            <a:ext cx="3507507" cy="6858000"/>
          </a:xfrm>
          <a:prstGeom prst="rect">
            <a:avLst/>
          </a:prstGeom>
        </p:spPr>
      </p:pic>
    </p:spTree>
    <p:extLst>
      <p:ext uri="{BB962C8B-B14F-4D97-AF65-F5344CB8AC3E}">
        <p14:creationId xmlns:p14="http://schemas.microsoft.com/office/powerpoint/2010/main" val="37656761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5EDC2-A899-4D9D-8945-A76AEC32A876}"/>
              </a:ext>
            </a:extLst>
          </p:cNvPr>
          <p:cNvSpPr>
            <a:spLocks noGrp="1"/>
          </p:cNvSpPr>
          <p:nvPr>
            <p:ph type="title" hasCustomPrompt="1"/>
          </p:nvPr>
        </p:nvSpPr>
        <p:spPr>
          <a:xfrm>
            <a:off x="1938292" y="528470"/>
            <a:ext cx="9457711" cy="998807"/>
          </a:xfrm>
        </p:spPr>
        <p:txBody>
          <a:bodyPr>
            <a:noAutofit/>
          </a:bodyPr>
          <a:lstStyle>
            <a:lvl1pPr>
              <a:defRPr sz="4000" cap="all" baseline="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36F5379-9F68-40CA-BC59-83F28E6A284F}"/>
              </a:ext>
            </a:extLst>
          </p:cNvPr>
          <p:cNvSpPr>
            <a:spLocks noGrp="1"/>
          </p:cNvSpPr>
          <p:nvPr>
            <p:ph idx="1"/>
          </p:nvPr>
        </p:nvSpPr>
        <p:spPr/>
        <p:txBody>
          <a:bodyPr/>
          <a:lstStyle>
            <a:lvl1pPr>
              <a:defRPr sz="3600">
                <a:solidFill>
                  <a:schemeClr val="bg1">
                    <a:lumMod val="50000"/>
                  </a:schemeClr>
                </a:solidFill>
              </a:defRPr>
            </a:lvl1pPr>
            <a:lvl2pPr>
              <a:defRPr sz="3200">
                <a:solidFill>
                  <a:schemeClr val="bg1">
                    <a:lumMod val="50000"/>
                  </a:schemeClr>
                </a:solidFill>
              </a:defRPr>
            </a:lvl2pPr>
            <a:lvl3pPr>
              <a:defRPr sz="2800">
                <a:solidFill>
                  <a:schemeClr val="bg1">
                    <a:lumMod val="50000"/>
                  </a:schemeClr>
                </a:solidFill>
              </a:defRPr>
            </a:lvl3pPr>
            <a:lvl4pPr>
              <a:defRPr sz="2800">
                <a:solidFill>
                  <a:schemeClr val="bg1">
                    <a:lumMod val="50000"/>
                  </a:schemeClr>
                </a:solidFill>
              </a:defRPr>
            </a:lvl4pPr>
            <a:lvl5pPr>
              <a:defRPr sz="28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B6350EF-D285-48A3-A8D1-20DB140FBF29}"/>
              </a:ext>
            </a:extLst>
          </p:cNvPr>
          <p:cNvSpPr>
            <a:spLocks noGrp="1"/>
          </p:cNvSpPr>
          <p:nvPr>
            <p:ph type="ftr" sz="quarter" idx="11"/>
          </p:nvPr>
        </p:nvSpPr>
        <p:spPr>
          <a:xfrm>
            <a:off x="880403" y="6373648"/>
            <a:ext cx="2301914" cy="340603"/>
          </a:xfrm>
          <a:prstGeom prst="rect">
            <a:avLst/>
          </a:prstGeom>
        </p:spPr>
        <p:txBody>
          <a:bodyPr/>
          <a:lstStyle/>
          <a:p>
            <a:r>
              <a:rPr lang="en-US"/>
              <a:t>PRESENTATION TITLE</a:t>
            </a:r>
          </a:p>
        </p:txBody>
      </p:sp>
      <p:sp>
        <p:nvSpPr>
          <p:cNvPr id="6" name="Slide Number Placeholder 5">
            <a:extLst>
              <a:ext uri="{FF2B5EF4-FFF2-40B4-BE49-F238E27FC236}">
                <a16:creationId xmlns:a16="http://schemas.microsoft.com/office/drawing/2014/main" id="{501CC801-3E93-4F21-8C16-F5BBB3428D0C}"/>
              </a:ext>
            </a:extLst>
          </p:cNvPr>
          <p:cNvSpPr>
            <a:spLocks noGrp="1"/>
          </p:cNvSpPr>
          <p:nvPr>
            <p:ph type="sldNum" sz="quarter" idx="12"/>
          </p:nvPr>
        </p:nvSpPr>
        <p:spPr>
          <a:xfrm>
            <a:off x="10642005" y="6335479"/>
            <a:ext cx="753998" cy="365125"/>
          </a:xfrm>
          <a:prstGeom prst="rect">
            <a:avLst/>
          </a:prstGeom>
        </p:spPr>
        <p:txBody>
          <a:bodyPr/>
          <a:lstStyle/>
          <a:p>
            <a:fld id="{2DAFAE29-6EBC-485E-965A-C52EDD1E4E43}" type="slidenum">
              <a:rPr lang="en-US" smtClean="0"/>
              <a:t>‹#›</a:t>
            </a:fld>
            <a:endParaRPr lang="en-US"/>
          </a:p>
        </p:txBody>
      </p:sp>
    </p:spTree>
    <p:extLst>
      <p:ext uri="{BB962C8B-B14F-4D97-AF65-F5344CB8AC3E}">
        <p14:creationId xmlns:p14="http://schemas.microsoft.com/office/powerpoint/2010/main" val="1848647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Divi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F65217-CD7F-42A1-80EA-15263F4382C8}"/>
              </a:ext>
            </a:extLst>
          </p:cNvPr>
          <p:cNvSpPr/>
          <p:nvPr userDrawn="1"/>
        </p:nvSpPr>
        <p:spPr>
          <a:xfrm>
            <a:off x="0" y="1280080"/>
            <a:ext cx="2852382" cy="1790666"/>
          </a:xfrm>
          <a:prstGeom prst="rect">
            <a:avLst/>
          </a:prstGeom>
          <a:gradFill>
            <a:gsLst>
              <a:gs pos="0">
                <a:srgbClr val="98CBCC"/>
              </a:gs>
              <a:gs pos="55000">
                <a:srgbClr val="98CBCC"/>
              </a:gs>
              <a:gs pos="100000">
                <a:schemeClr val="accent3">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ata 4">
            <a:extLst>
              <a:ext uri="{FF2B5EF4-FFF2-40B4-BE49-F238E27FC236}">
                <a16:creationId xmlns:a16="http://schemas.microsoft.com/office/drawing/2014/main" id="{37C14C2D-B000-4580-962F-A02BBE2D5A1A}"/>
              </a:ext>
            </a:extLst>
          </p:cNvPr>
          <p:cNvSpPr/>
          <p:nvPr userDrawn="1"/>
        </p:nvSpPr>
        <p:spPr>
          <a:xfrm>
            <a:off x="464025" y="1280080"/>
            <a:ext cx="6096001" cy="1790666"/>
          </a:xfrm>
          <a:prstGeom prst="flowChartInputOutput">
            <a:avLst/>
          </a:prstGeom>
          <a:gradFill flip="none" rotWithShape="1">
            <a:gsLst>
              <a:gs pos="0">
                <a:srgbClr val="98CBCC"/>
              </a:gs>
              <a:gs pos="55000">
                <a:srgbClr val="98CBCC"/>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p>
        </p:txBody>
      </p:sp>
      <p:sp>
        <p:nvSpPr>
          <p:cNvPr id="2" name="Title 1">
            <a:extLst>
              <a:ext uri="{FF2B5EF4-FFF2-40B4-BE49-F238E27FC236}">
                <a16:creationId xmlns:a16="http://schemas.microsoft.com/office/drawing/2014/main" id="{C8F99EA6-C732-48E2-9C2E-5335976ECC35}"/>
              </a:ext>
            </a:extLst>
          </p:cNvPr>
          <p:cNvSpPr>
            <a:spLocks noGrp="1"/>
          </p:cNvSpPr>
          <p:nvPr>
            <p:ph type="title" hasCustomPrompt="1"/>
          </p:nvPr>
        </p:nvSpPr>
        <p:spPr>
          <a:xfrm>
            <a:off x="300252" y="1280080"/>
            <a:ext cx="5022376" cy="1790666"/>
          </a:xfrm>
        </p:spPr>
        <p:txBody>
          <a:bodyPr anchor="b">
            <a:normAutofit/>
          </a:bodyPr>
          <a:lstStyle>
            <a:lvl1pPr>
              <a:defRPr sz="4800" cap="all" baseline="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SECTION DIVIDER</a:t>
            </a:r>
          </a:p>
        </p:txBody>
      </p:sp>
      <p:sp>
        <p:nvSpPr>
          <p:cNvPr id="3" name="Text Placeholder 2">
            <a:extLst>
              <a:ext uri="{FF2B5EF4-FFF2-40B4-BE49-F238E27FC236}">
                <a16:creationId xmlns:a16="http://schemas.microsoft.com/office/drawing/2014/main" id="{A516FE4F-F529-49E0-BF47-9E150CE8DAEC}"/>
              </a:ext>
            </a:extLst>
          </p:cNvPr>
          <p:cNvSpPr>
            <a:spLocks noGrp="1"/>
          </p:cNvSpPr>
          <p:nvPr>
            <p:ph type="body" idx="1"/>
          </p:nvPr>
        </p:nvSpPr>
        <p:spPr>
          <a:xfrm>
            <a:off x="600501" y="4314041"/>
            <a:ext cx="7956643" cy="1500187"/>
          </a:xfrm>
        </p:spPr>
        <p:txBody>
          <a:bodyPr/>
          <a:lstStyle>
            <a:lvl1pPr marL="0" indent="0">
              <a:buNone/>
              <a:defRPr sz="2400">
                <a:solidFill>
                  <a:schemeClr val="accent6">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DA405403-B706-4EFD-88A6-4A8C9292279A}"/>
              </a:ext>
            </a:extLst>
          </p:cNvPr>
          <p:cNvSpPr/>
          <p:nvPr userDrawn="1"/>
        </p:nvSpPr>
        <p:spPr>
          <a:xfrm>
            <a:off x="-1" y="1280080"/>
            <a:ext cx="136479" cy="1790666"/>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713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4BAB5B-F7C5-43B1-9C74-F9EBC2A622A8}"/>
              </a:ext>
            </a:extLst>
          </p:cNvPr>
          <p:cNvSpPr/>
          <p:nvPr userDrawn="1"/>
        </p:nvSpPr>
        <p:spPr>
          <a:xfrm>
            <a:off x="5368119" y="4353007"/>
            <a:ext cx="6823881" cy="136475"/>
          </a:xfrm>
          <a:prstGeom prst="rect">
            <a:avLst/>
          </a:prstGeom>
          <a:gradFill flip="none" rotWithShape="1">
            <a:gsLst>
              <a:gs pos="0">
                <a:srgbClr val="98CBCC"/>
              </a:gs>
              <a:gs pos="55000">
                <a:schemeClr val="accent3">
                  <a:lumMod val="60000"/>
                  <a:lumOff val="4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021113-7DC4-45C6-8F69-19FD3A6A8BCD}"/>
              </a:ext>
            </a:extLst>
          </p:cNvPr>
          <p:cNvSpPr/>
          <p:nvPr userDrawn="1"/>
        </p:nvSpPr>
        <p:spPr>
          <a:xfrm>
            <a:off x="0" y="1856096"/>
            <a:ext cx="6823881" cy="136475"/>
          </a:xfrm>
          <a:prstGeom prst="rect">
            <a:avLst/>
          </a:prstGeom>
          <a:gradFill flip="none" rotWithShape="1">
            <a:gsLst>
              <a:gs pos="0">
                <a:schemeClr val="accent2"/>
              </a:gs>
              <a:gs pos="55000">
                <a:schemeClr val="accent2">
                  <a:lumMod val="60000"/>
                  <a:lumOff val="4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FF33E4-319B-49B7-95B1-184B90D4F682}"/>
              </a:ext>
            </a:extLst>
          </p:cNvPr>
          <p:cNvSpPr/>
          <p:nvPr userDrawn="1"/>
        </p:nvSpPr>
        <p:spPr>
          <a:xfrm>
            <a:off x="0" y="1992573"/>
            <a:ext cx="12192000" cy="2361063"/>
          </a:xfrm>
          <a:prstGeom prst="rect">
            <a:avLst/>
          </a:prstGeom>
          <a:gradFill flip="none" rotWithShape="1">
            <a:gsLst>
              <a:gs pos="0">
                <a:schemeClr val="accent3">
                  <a:lumMod val="50000"/>
                </a:schemeClr>
              </a:gs>
              <a:gs pos="55000">
                <a:schemeClr val="accent3">
                  <a:lumMod val="75000"/>
                </a:schemeClr>
              </a:gs>
              <a:gs pos="100000">
                <a:srgbClr val="98CBC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0F9B64-505E-4BCF-91F4-8C8721DA1B0F}"/>
              </a:ext>
            </a:extLst>
          </p:cNvPr>
          <p:cNvSpPr>
            <a:spLocks noGrp="1"/>
          </p:cNvSpPr>
          <p:nvPr>
            <p:ph type="title"/>
          </p:nvPr>
        </p:nvSpPr>
        <p:spPr>
          <a:xfrm>
            <a:off x="1951630" y="2673700"/>
            <a:ext cx="8543498" cy="998807"/>
          </a:xfrm>
        </p:spPr>
        <p:txBody>
          <a:bodyPr/>
          <a:lstStyle>
            <a:lvl1pPr>
              <a:defRPr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797506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11CE-964F-4DA8-B6F0-BD261345AD3D}"/>
              </a:ext>
            </a:extLst>
          </p:cNvPr>
          <p:cNvSpPr>
            <a:spLocks noGrp="1"/>
          </p:cNvSpPr>
          <p:nvPr>
            <p:ph type="title" hasCustomPrompt="1"/>
          </p:nvPr>
        </p:nvSpPr>
        <p:spPr>
          <a:xfrm>
            <a:off x="1676400" y="355600"/>
            <a:ext cx="10515600" cy="1325563"/>
          </a:xfrm>
        </p:spPr>
        <p:txBody>
          <a:bodyPr/>
          <a:lstStyle>
            <a:lvl1pPr>
              <a:defRPr>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AF97328-B75E-4F51-BE26-76DC429BFFA2}"/>
              </a:ext>
            </a:extLst>
          </p:cNvPr>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68061F-3D73-4108-9F24-51D8C4708D38}"/>
              </a:ext>
            </a:extLst>
          </p:cNvPr>
          <p:cNvSpPr>
            <a:spLocks noGrp="1"/>
          </p:cNvSpPr>
          <p:nvPr>
            <p:ph sz="half" idx="2"/>
          </p:nvPr>
        </p:nvSpPr>
        <p:spPr>
          <a:xfrm>
            <a:off x="839788" y="2729767"/>
            <a:ext cx="5157787" cy="331647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9DFD18-2463-4381-A30D-E0E64C45E22D}"/>
              </a:ext>
            </a:extLst>
          </p:cNvPr>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B78A4B-DAE1-49FC-B2A0-D0F66199F3FD}"/>
              </a:ext>
            </a:extLst>
          </p:cNvPr>
          <p:cNvSpPr>
            <a:spLocks noGrp="1"/>
          </p:cNvSpPr>
          <p:nvPr>
            <p:ph sz="quarter" idx="4"/>
          </p:nvPr>
        </p:nvSpPr>
        <p:spPr>
          <a:xfrm>
            <a:off x="6172200" y="2729767"/>
            <a:ext cx="5183188" cy="331647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3B5DFF7-03F2-427C-A159-66FE02B61C65}"/>
              </a:ext>
            </a:extLst>
          </p:cNvPr>
          <p:cNvSpPr>
            <a:spLocks noGrp="1"/>
          </p:cNvSpPr>
          <p:nvPr>
            <p:ph type="ftr" sz="quarter" idx="11"/>
          </p:nvPr>
        </p:nvSpPr>
        <p:spPr>
          <a:xfrm>
            <a:off x="839788" y="6270929"/>
            <a:ext cx="2158172" cy="365125"/>
          </a:xfrm>
          <a:prstGeom prst="rect">
            <a:avLst/>
          </a:prstGeom>
        </p:spPr>
        <p:txBody>
          <a:bodyPr/>
          <a:lstStyle>
            <a:lvl1pPr>
              <a:defRPr>
                <a:solidFill>
                  <a:schemeClr val="bg1">
                    <a:lumMod val="50000"/>
                  </a:schemeClr>
                </a:solidFill>
              </a:defRPr>
            </a:lvl1pPr>
          </a:lstStyle>
          <a:p>
            <a:endParaRPr lang="en-US"/>
          </a:p>
        </p:txBody>
      </p:sp>
      <p:sp>
        <p:nvSpPr>
          <p:cNvPr id="9" name="Slide Number Placeholder 8">
            <a:extLst>
              <a:ext uri="{FF2B5EF4-FFF2-40B4-BE49-F238E27FC236}">
                <a16:creationId xmlns:a16="http://schemas.microsoft.com/office/drawing/2014/main" id="{94225487-343B-48CD-A0B4-78E79B31D576}"/>
              </a:ext>
            </a:extLst>
          </p:cNvPr>
          <p:cNvSpPr>
            <a:spLocks noGrp="1"/>
          </p:cNvSpPr>
          <p:nvPr>
            <p:ph type="sldNum" sz="quarter" idx="12"/>
          </p:nvPr>
        </p:nvSpPr>
        <p:spPr>
          <a:xfrm>
            <a:off x="10219536" y="6270929"/>
            <a:ext cx="1132676" cy="365125"/>
          </a:xfrm>
          <a:prstGeom prst="rect">
            <a:avLst/>
          </a:prstGeom>
        </p:spPr>
        <p:txBody>
          <a:bodyPr/>
          <a:lstStyle>
            <a:lvl1pPr algn="r">
              <a:defRPr>
                <a:solidFill>
                  <a:schemeClr val="bg1">
                    <a:lumMod val="50000"/>
                  </a:schemeClr>
                </a:solidFill>
              </a:defRPr>
            </a:lvl1pPr>
          </a:lstStyle>
          <a:p>
            <a:fld id="{2DAFAE29-6EBC-485E-965A-C52EDD1E4E43}" type="slidenum">
              <a:rPr lang="en-US" smtClean="0"/>
              <a:pPr/>
              <a:t>‹#›</a:t>
            </a:fld>
            <a:endParaRPr lang="en-US"/>
          </a:p>
        </p:txBody>
      </p:sp>
    </p:spTree>
    <p:extLst>
      <p:ext uri="{BB962C8B-B14F-4D97-AF65-F5344CB8AC3E}">
        <p14:creationId xmlns:p14="http://schemas.microsoft.com/office/powerpoint/2010/main" val="776701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AA714-C6A7-E945-84F5-3F8E64462464}"/>
              </a:ext>
            </a:extLst>
          </p:cNvPr>
          <p:cNvSpPr>
            <a:spLocks noGrp="1"/>
          </p:cNvSpPr>
          <p:nvPr>
            <p:ph type="title"/>
          </p:nvPr>
        </p:nvSpPr>
        <p:spPr>
          <a:xfrm>
            <a:off x="831850" y="1709738"/>
            <a:ext cx="10515600" cy="2852737"/>
          </a:xfrm>
        </p:spPr>
        <p:txBody>
          <a:bodyPr anchor="b"/>
          <a:lstStyle>
            <a:lvl1pPr>
              <a:defRPr sz="6000">
                <a:solidFill>
                  <a:srgbClr val="0082A9"/>
                </a:solidFill>
                <a:latin typeface="Century Gothic" panose="020B0502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41BB2A1-7BE7-2544-B24F-418E2F7391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E4C7E82B-0F9D-4848-8CCB-8DB3E86E0886}"/>
              </a:ext>
            </a:extLst>
          </p:cNvPr>
          <p:cNvSpPr/>
          <p:nvPr userDrawn="1"/>
        </p:nvSpPr>
        <p:spPr>
          <a:xfrm>
            <a:off x="10736184" y="6386976"/>
            <a:ext cx="1289135" cy="323165"/>
          </a:xfrm>
          <a:prstGeom prst="rect">
            <a:avLst/>
          </a:prstGeom>
        </p:spPr>
        <p:txBody>
          <a:bodyPr wrap="none">
            <a:spAutoFit/>
          </a:bodyPr>
          <a:lstStyle/>
          <a:p>
            <a:r>
              <a:rPr lang="en-US" sz="1500" dirty="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730927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4A22-E614-4328-8871-0A75BDA1CDAE}"/>
              </a:ext>
            </a:extLst>
          </p:cNvPr>
          <p:cNvSpPr>
            <a:spLocks noGrp="1"/>
          </p:cNvSpPr>
          <p:nvPr>
            <p:ph type="title" hasCustomPrompt="1"/>
          </p:nvPr>
        </p:nvSpPr>
        <p:spPr>
          <a:xfrm>
            <a:off x="1927274" y="506436"/>
            <a:ext cx="9568039" cy="998807"/>
          </a:xfrm>
        </p:spPr>
        <p:txBody>
          <a:bodyPr/>
          <a:lstStyle>
            <a:lvl1pPr>
              <a:defRPr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4C245B8-AECE-4961-A840-796C5B731C68}"/>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443D07-9595-4E9F-80FC-B47418EF873D}"/>
              </a:ext>
            </a:extLst>
          </p:cNvPr>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7">
            <a:extLst>
              <a:ext uri="{FF2B5EF4-FFF2-40B4-BE49-F238E27FC236}">
                <a16:creationId xmlns:a16="http://schemas.microsoft.com/office/drawing/2014/main" id="{B358F051-C966-434E-B762-436009019A92}"/>
              </a:ext>
            </a:extLst>
          </p:cNvPr>
          <p:cNvSpPr>
            <a:spLocks noGrp="1"/>
          </p:cNvSpPr>
          <p:nvPr>
            <p:ph type="ftr" sz="quarter" idx="11"/>
          </p:nvPr>
        </p:nvSpPr>
        <p:spPr>
          <a:xfrm>
            <a:off x="839788" y="6270929"/>
            <a:ext cx="2158172" cy="365125"/>
          </a:xfrm>
          <a:prstGeom prst="rect">
            <a:avLst/>
          </a:prstGeom>
        </p:spPr>
        <p:txBody>
          <a:bodyPr/>
          <a:lstStyle>
            <a:lvl1pPr>
              <a:defRPr>
                <a:solidFill>
                  <a:schemeClr val="bg1">
                    <a:lumMod val="50000"/>
                  </a:schemeClr>
                </a:solidFill>
              </a:defRPr>
            </a:lvl1pPr>
          </a:lstStyle>
          <a:p>
            <a:endParaRPr lang="en-US"/>
          </a:p>
        </p:txBody>
      </p:sp>
      <p:sp>
        <p:nvSpPr>
          <p:cNvPr id="10" name="Slide Number Placeholder 8">
            <a:extLst>
              <a:ext uri="{FF2B5EF4-FFF2-40B4-BE49-F238E27FC236}">
                <a16:creationId xmlns:a16="http://schemas.microsoft.com/office/drawing/2014/main" id="{26DDD919-045B-4F95-99BC-4881A92C9EC2}"/>
              </a:ext>
            </a:extLst>
          </p:cNvPr>
          <p:cNvSpPr>
            <a:spLocks noGrp="1"/>
          </p:cNvSpPr>
          <p:nvPr>
            <p:ph type="sldNum" sz="quarter" idx="12"/>
          </p:nvPr>
        </p:nvSpPr>
        <p:spPr>
          <a:xfrm>
            <a:off x="10219536" y="6270929"/>
            <a:ext cx="1132676" cy="365125"/>
          </a:xfrm>
          <a:prstGeom prst="rect">
            <a:avLst/>
          </a:prstGeom>
        </p:spPr>
        <p:txBody>
          <a:bodyPr/>
          <a:lstStyle>
            <a:lvl1pPr algn="r">
              <a:defRPr>
                <a:solidFill>
                  <a:schemeClr val="bg1">
                    <a:lumMod val="50000"/>
                  </a:schemeClr>
                </a:solidFill>
              </a:defRPr>
            </a:lvl1pPr>
          </a:lstStyle>
          <a:p>
            <a:fld id="{2DAFAE29-6EBC-485E-965A-C52EDD1E4E43}" type="slidenum">
              <a:rPr lang="en-US" smtClean="0"/>
              <a:pPr/>
              <a:t>‹#›</a:t>
            </a:fld>
            <a:endParaRPr lang="en-US"/>
          </a:p>
        </p:txBody>
      </p:sp>
    </p:spTree>
    <p:extLst>
      <p:ext uri="{BB962C8B-B14F-4D97-AF65-F5344CB8AC3E}">
        <p14:creationId xmlns:p14="http://schemas.microsoft.com/office/powerpoint/2010/main" val="2819841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48DA-B1B5-4A10-8D0A-B9D557FB68A8}"/>
              </a:ext>
            </a:extLst>
          </p:cNvPr>
          <p:cNvSpPr>
            <a:spLocks noGrp="1"/>
          </p:cNvSpPr>
          <p:nvPr>
            <p:ph type="title" hasCustomPrompt="1"/>
          </p:nvPr>
        </p:nvSpPr>
        <p:spPr>
          <a:xfrm>
            <a:off x="1927275" y="506436"/>
            <a:ext cx="8243092" cy="998807"/>
          </a:xfrm>
        </p:spPr>
        <p:txBody>
          <a:bodyPr/>
          <a:lstStyle>
            <a:lvl1pPr>
              <a:defRPr cap="all" baseline="0"/>
            </a:lvl1pPr>
          </a:lstStyle>
          <a:p>
            <a:r>
              <a:rPr lang="en-US"/>
              <a:t>CLICK TO EDIT MASTER TITLE STYLE</a:t>
            </a:r>
          </a:p>
        </p:txBody>
      </p:sp>
      <p:sp>
        <p:nvSpPr>
          <p:cNvPr id="5" name="Footer Placeholder 7">
            <a:extLst>
              <a:ext uri="{FF2B5EF4-FFF2-40B4-BE49-F238E27FC236}">
                <a16:creationId xmlns:a16="http://schemas.microsoft.com/office/drawing/2014/main" id="{B9B2F492-0BB6-46CB-B8B3-A1844EB4C663}"/>
              </a:ext>
            </a:extLst>
          </p:cNvPr>
          <p:cNvSpPr>
            <a:spLocks noGrp="1"/>
          </p:cNvSpPr>
          <p:nvPr>
            <p:ph type="ftr" sz="quarter" idx="11"/>
          </p:nvPr>
        </p:nvSpPr>
        <p:spPr>
          <a:xfrm>
            <a:off x="839788" y="6270929"/>
            <a:ext cx="2158172" cy="365125"/>
          </a:xfrm>
          <a:prstGeom prst="rect">
            <a:avLst/>
          </a:prstGeom>
        </p:spPr>
        <p:txBody>
          <a:bodyPr/>
          <a:lstStyle>
            <a:lvl1pPr>
              <a:defRPr>
                <a:solidFill>
                  <a:schemeClr val="bg1">
                    <a:lumMod val="50000"/>
                  </a:schemeClr>
                </a:solidFill>
              </a:defRPr>
            </a:lvl1pPr>
          </a:lstStyle>
          <a:p>
            <a:endParaRPr lang="en-US"/>
          </a:p>
        </p:txBody>
      </p:sp>
      <p:sp>
        <p:nvSpPr>
          <p:cNvPr id="8" name="Slide Number Placeholder 8">
            <a:extLst>
              <a:ext uri="{FF2B5EF4-FFF2-40B4-BE49-F238E27FC236}">
                <a16:creationId xmlns:a16="http://schemas.microsoft.com/office/drawing/2014/main" id="{EF02FC71-C8D5-42AE-B6F9-AFC5126114B1}"/>
              </a:ext>
            </a:extLst>
          </p:cNvPr>
          <p:cNvSpPr>
            <a:spLocks noGrp="1"/>
          </p:cNvSpPr>
          <p:nvPr>
            <p:ph type="sldNum" sz="quarter" idx="12"/>
          </p:nvPr>
        </p:nvSpPr>
        <p:spPr>
          <a:xfrm>
            <a:off x="10219536" y="6270929"/>
            <a:ext cx="1132676" cy="365125"/>
          </a:xfrm>
          <a:prstGeom prst="rect">
            <a:avLst/>
          </a:prstGeom>
        </p:spPr>
        <p:txBody>
          <a:bodyPr/>
          <a:lstStyle>
            <a:lvl1pPr algn="r">
              <a:defRPr>
                <a:solidFill>
                  <a:schemeClr val="bg1">
                    <a:lumMod val="50000"/>
                  </a:schemeClr>
                </a:solidFill>
              </a:defRPr>
            </a:lvl1pPr>
          </a:lstStyle>
          <a:p>
            <a:fld id="{2DAFAE29-6EBC-485E-965A-C52EDD1E4E43}" type="slidenum">
              <a:rPr lang="en-US" smtClean="0"/>
              <a:pPr/>
              <a:t>‹#›</a:t>
            </a:fld>
            <a:endParaRPr lang="en-US"/>
          </a:p>
        </p:txBody>
      </p:sp>
    </p:spTree>
    <p:extLst>
      <p:ext uri="{BB962C8B-B14F-4D97-AF65-F5344CB8AC3E}">
        <p14:creationId xmlns:p14="http://schemas.microsoft.com/office/powerpoint/2010/main" val="1707179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391F-484A-42D9-BB09-0C65B5F6F6C8}"/>
              </a:ext>
            </a:extLst>
          </p:cNvPr>
          <p:cNvSpPr>
            <a:spLocks noGrp="1"/>
          </p:cNvSpPr>
          <p:nvPr>
            <p:ph type="title" hasCustomPrompt="1"/>
          </p:nvPr>
        </p:nvSpPr>
        <p:spPr>
          <a:xfrm>
            <a:off x="1569493" y="547512"/>
            <a:ext cx="3202532" cy="879825"/>
          </a:xfrm>
        </p:spPr>
        <p:txBody>
          <a:bodyPr anchor="b">
            <a:normAutofit/>
          </a:bodyPr>
          <a:lstStyle>
            <a:lvl1pPr>
              <a:defRPr sz="2800" cap="all" baseline="0">
                <a:latin typeface="Europa-Regular" panose="02000000000000000000" pitchFamily="50"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0E6A443-DA4A-4A9D-98DE-3B08E48DD333}"/>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DDA412-BB86-4D73-B456-DF0CB8CBBBC6}"/>
              </a:ext>
            </a:extLst>
          </p:cNvPr>
          <p:cNvSpPr>
            <a:spLocks noGrp="1"/>
          </p:cNvSpPr>
          <p:nvPr>
            <p:ph type="body" sz="half" idx="2"/>
          </p:nvPr>
        </p:nvSpPr>
        <p:spPr>
          <a:xfrm>
            <a:off x="839788" y="2610704"/>
            <a:ext cx="3932237" cy="325828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2E49DE20-7307-42D5-ADBB-E10FA2511C39}"/>
              </a:ext>
            </a:extLst>
          </p:cNvPr>
          <p:cNvSpPr>
            <a:spLocks noGrp="1"/>
          </p:cNvSpPr>
          <p:nvPr>
            <p:ph type="ftr" sz="quarter" idx="11"/>
          </p:nvPr>
        </p:nvSpPr>
        <p:spPr>
          <a:xfrm>
            <a:off x="839788" y="6270929"/>
            <a:ext cx="2158172" cy="365125"/>
          </a:xfrm>
          <a:prstGeom prst="rect">
            <a:avLst/>
          </a:prstGeom>
        </p:spPr>
        <p:txBody>
          <a:bodyPr/>
          <a:lstStyle>
            <a:lvl1pPr>
              <a:defRPr>
                <a:solidFill>
                  <a:schemeClr val="bg1">
                    <a:lumMod val="50000"/>
                  </a:schemeClr>
                </a:solidFill>
              </a:defRPr>
            </a:lvl1pPr>
          </a:lstStyle>
          <a:p>
            <a:endParaRPr lang="en-US"/>
          </a:p>
        </p:txBody>
      </p:sp>
      <p:sp>
        <p:nvSpPr>
          <p:cNvPr id="9" name="Slide Number Placeholder 8">
            <a:extLst>
              <a:ext uri="{FF2B5EF4-FFF2-40B4-BE49-F238E27FC236}">
                <a16:creationId xmlns:a16="http://schemas.microsoft.com/office/drawing/2014/main" id="{FB271ED8-B2F7-48ED-B8D7-E8EBA26DC272}"/>
              </a:ext>
            </a:extLst>
          </p:cNvPr>
          <p:cNvSpPr>
            <a:spLocks noGrp="1"/>
          </p:cNvSpPr>
          <p:nvPr>
            <p:ph type="sldNum" sz="quarter" idx="12"/>
          </p:nvPr>
        </p:nvSpPr>
        <p:spPr>
          <a:xfrm>
            <a:off x="10219536" y="6270929"/>
            <a:ext cx="1132676" cy="365125"/>
          </a:xfrm>
          <a:prstGeom prst="rect">
            <a:avLst/>
          </a:prstGeom>
        </p:spPr>
        <p:txBody>
          <a:bodyPr/>
          <a:lstStyle>
            <a:lvl1pPr algn="r">
              <a:defRPr>
                <a:solidFill>
                  <a:schemeClr val="bg1">
                    <a:lumMod val="50000"/>
                  </a:schemeClr>
                </a:solidFill>
              </a:defRPr>
            </a:lvl1pPr>
          </a:lstStyle>
          <a:p>
            <a:fld id="{2DAFAE29-6EBC-485E-965A-C52EDD1E4E43}" type="slidenum">
              <a:rPr lang="en-US" smtClean="0"/>
              <a:pPr/>
              <a:t>‹#›</a:t>
            </a:fld>
            <a:endParaRPr lang="en-US"/>
          </a:p>
        </p:txBody>
      </p:sp>
    </p:spTree>
    <p:extLst>
      <p:ext uri="{BB962C8B-B14F-4D97-AF65-F5344CB8AC3E}">
        <p14:creationId xmlns:p14="http://schemas.microsoft.com/office/powerpoint/2010/main" val="1779935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eft Photo">
    <p:bg>
      <p:bgPr>
        <a:solidFill>
          <a:srgbClr val="F57E25"/>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0C07D9F-16B4-4360-AB7F-4402A67EAF55}"/>
              </a:ext>
            </a:extLst>
          </p:cNvPr>
          <p:cNvSpPr>
            <a:spLocks noGrp="1"/>
          </p:cNvSpPr>
          <p:nvPr>
            <p:ph type="pic" sz="quarter" idx="13"/>
          </p:nvPr>
        </p:nvSpPr>
        <p:spPr>
          <a:xfrm>
            <a:off x="826265" y="0"/>
            <a:ext cx="4843632" cy="6858000"/>
          </a:xfrm>
        </p:spPr>
        <p:txBody>
          <a:bodyPr/>
          <a:lstStyle/>
          <a:p>
            <a:r>
              <a:rPr lang="en-US"/>
              <a:t>Click icon to add picture</a:t>
            </a:r>
          </a:p>
        </p:txBody>
      </p:sp>
      <p:sp>
        <p:nvSpPr>
          <p:cNvPr id="2" name="Title 1">
            <a:extLst>
              <a:ext uri="{FF2B5EF4-FFF2-40B4-BE49-F238E27FC236}">
                <a16:creationId xmlns:a16="http://schemas.microsoft.com/office/drawing/2014/main" id="{C436842E-2FF5-4315-A3F6-0CD69844DE61}"/>
              </a:ext>
            </a:extLst>
          </p:cNvPr>
          <p:cNvSpPr>
            <a:spLocks noGrp="1"/>
          </p:cNvSpPr>
          <p:nvPr>
            <p:ph type="title" hasCustomPrompt="1"/>
          </p:nvPr>
        </p:nvSpPr>
        <p:spPr>
          <a:xfrm>
            <a:off x="6321867" y="782080"/>
            <a:ext cx="5355881" cy="1325563"/>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9" name="Text Placeholder 8">
            <a:extLst>
              <a:ext uri="{FF2B5EF4-FFF2-40B4-BE49-F238E27FC236}">
                <a16:creationId xmlns:a16="http://schemas.microsoft.com/office/drawing/2014/main" id="{BB0EF402-F529-426B-8E8C-A921F44CD194}"/>
              </a:ext>
            </a:extLst>
          </p:cNvPr>
          <p:cNvSpPr>
            <a:spLocks noGrp="1"/>
          </p:cNvSpPr>
          <p:nvPr>
            <p:ph type="body" sz="quarter" idx="11"/>
          </p:nvPr>
        </p:nvSpPr>
        <p:spPr>
          <a:xfrm>
            <a:off x="6410197" y="2511847"/>
            <a:ext cx="5355818" cy="34224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F13B0A5-85E8-4CD4-B894-0EB892A304EA}"/>
              </a:ext>
            </a:extLst>
          </p:cNvPr>
          <p:cNvSpPr>
            <a:spLocks noGrp="1"/>
          </p:cNvSpPr>
          <p:nvPr>
            <p:ph type="sldNum" sz="quarter" idx="4"/>
          </p:nvPr>
        </p:nvSpPr>
        <p:spPr>
          <a:xfrm>
            <a:off x="15056379" y="6271986"/>
            <a:ext cx="149343" cy="352749"/>
          </a:xfrm>
          <a:prstGeom prst="rect">
            <a:avLst/>
          </a:prstGeom>
        </p:spPr>
        <p:txBody>
          <a:bodyPr vert="horz" lIns="91440" tIns="45720" rIns="91440" bIns="45720" rtlCol="0" anchor="ctr"/>
          <a:lstStyle>
            <a:lvl1pPr algn="r">
              <a:defRPr sz="1200">
                <a:solidFill>
                  <a:schemeClr val="tx1"/>
                </a:solidFill>
              </a:defRPr>
            </a:lvl1pPr>
          </a:lstStyle>
          <a:p>
            <a:fld id="{2DAFAE29-6EBC-485E-965A-C52EDD1E4E43}" type="slidenum">
              <a:rPr lang="en-US" smtClean="0"/>
              <a:pPr/>
              <a:t>‹#›</a:t>
            </a:fld>
            <a:endParaRPr lang="en-US"/>
          </a:p>
        </p:txBody>
      </p:sp>
      <p:sp>
        <p:nvSpPr>
          <p:cNvPr id="11" name="Footer Placeholder 7">
            <a:extLst>
              <a:ext uri="{FF2B5EF4-FFF2-40B4-BE49-F238E27FC236}">
                <a16:creationId xmlns:a16="http://schemas.microsoft.com/office/drawing/2014/main" id="{67A0FEDF-1D5A-497C-957A-81E59CE39C63}"/>
              </a:ext>
            </a:extLst>
          </p:cNvPr>
          <p:cNvSpPr>
            <a:spLocks noGrp="1"/>
          </p:cNvSpPr>
          <p:nvPr>
            <p:ph type="ftr" sz="quarter" idx="14"/>
          </p:nvPr>
        </p:nvSpPr>
        <p:spPr>
          <a:xfrm>
            <a:off x="6410002" y="6271986"/>
            <a:ext cx="2158172" cy="443645"/>
          </a:xfrm>
          <a:prstGeom prst="rect">
            <a:avLst/>
          </a:prstGeom>
        </p:spPr>
        <p:txBody>
          <a:bodyPr/>
          <a:lstStyle>
            <a:lvl1pPr>
              <a:defRPr>
                <a:solidFill>
                  <a:schemeClr val="bg1"/>
                </a:solidFill>
              </a:defRPr>
            </a:lvl1pPr>
          </a:lstStyle>
          <a:p>
            <a:endParaRPr lang="en-US"/>
          </a:p>
        </p:txBody>
      </p:sp>
      <p:sp>
        <p:nvSpPr>
          <p:cNvPr id="12" name="Slide Number Placeholder 8">
            <a:extLst>
              <a:ext uri="{FF2B5EF4-FFF2-40B4-BE49-F238E27FC236}">
                <a16:creationId xmlns:a16="http://schemas.microsoft.com/office/drawing/2014/main" id="{CE06C276-D44F-4943-B6D5-EA96F76D3AE1}"/>
              </a:ext>
            </a:extLst>
          </p:cNvPr>
          <p:cNvSpPr txBox="1">
            <a:spLocks/>
          </p:cNvSpPr>
          <p:nvPr userDrawn="1"/>
        </p:nvSpPr>
        <p:spPr>
          <a:xfrm>
            <a:off x="10915573" y="6265797"/>
            <a:ext cx="85031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DAFAE29-6EBC-485E-965A-C52EDD1E4E43}" type="slidenum">
              <a:rPr lang="en-US" smtClean="0">
                <a:solidFill>
                  <a:schemeClr val="bg1"/>
                </a:solidFill>
              </a:rPr>
              <a:pPr algn="r"/>
              <a:t>‹#›</a:t>
            </a:fld>
            <a:endParaRPr lang="en-US">
              <a:solidFill>
                <a:schemeClr val="bg1"/>
              </a:solidFill>
            </a:endParaRPr>
          </a:p>
        </p:txBody>
      </p:sp>
      <p:sp>
        <p:nvSpPr>
          <p:cNvPr id="3" name="Rectangle 2">
            <a:extLst>
              <a:ext uri="{FF2B5EF4-FFF2-40B4-BE49-F238E27FC236}">
                <a16:creationId xmlns:a16="http://schemas.microsoft.com/office/drawing/2014/main" id="{9FE2C0E2-CF65-4A80-94EB-DFEDD4C01B9A}"/>
              </a:ext>
            </a:extLst>
          </p:cNvPr>
          <p:cNvSpPr/>
          <p:nvPr userDrawn="1"/>
        </p:nvSpPr>
        <p:spPr>
          <a:xfrm>
            <a:off x="0" y="0"/>
            <a:ext cx="826264" cy="6858000"/>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953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Left Photo">
    <p:bg>
      <p:bgPr>
        <a:solidFill>
          <a:srgbClr val="1F5F65"/>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0C07D9F-16B4-4360-AB7F-4402A67EAF55}"/>
              </a:ext>
            </a:extLst>
          </p:cNvPr>
          <p:cNvSpPr>
            <a:spLocks noGrp="1"/>
          </p:cNvSpPr>
          <p:nvPr>
            <p:ph type="pic" sz="quarter" idx="13"/>
          </p:nvPr>
        </p:nvSpPr>
        <p:spPr>
          <a:xfrm>
            <a:off x="1134736" y="0"/>
            <a:ext cx="4961263" cy="6858000"/>
          </a:xfrm>
        </p:spPr>
        <p:txBody>
          <a:bodyPr/>
          <a:lstStyle/>
          <a:p>
            <a:r>
              <a:rPr lang="en-US"/>
              <a:t>Click icon to add picture</a:t>
            </a:r>
          </a:p>
        </p:txBody>
      </p:sp>
      <p:sp>
        <p:nvSpPr>
          <p:cNvPr id="2" name="Title 1">
            <a:extLst>
              <a:ext uri="{FF2B5EF4-FFF2-40B4-BE49-F238E27FC236}">
                <a16:creationId xmlns:a16="http://schemas.microsoft.com/office/drawing/2014/main" id="{C436842E-2FF5-4315-A3F6-0CD69844DE61}"/>
              </a:ext>
            </a:extLst>
          </p:cNvPr>
          <p:cNvSpPr>
            <a:spLocks noGrp="1"/>
          </p:cNvSpPr>
          <p:nvPr>
            <p:ph type="title" hasCustomPrompt="1"/>
          </p:nvPr>
        </p:nvSpPr>
        <p:spPr>
          <a:xfrm>
            <a:off x="6410002" y="923698"/>
            <a:ext cx="5559490" cy="1325563"/>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9" name="Text Placeholder 8">
            <a:extLst>
              <a:ext uri="{FF2B5EF4-FFF2-40B4-BE49-F238E27FC236}">
                <a16:creationId xmlns:a16="http://schemas.microsoft.com/office/drawing/2014/main" id="{BB0EF402-F529-426B-8E8C-A921F44CD194}"/>
              </a:ext>
            </a:extLst>
          </p:cNvPr>
          <p:cNvSpPr>
            <a:spLocks noGrp="1"/>
          </p:cNvSpPr>
          <p:nvPr>
            <p:ph type="body" sz="quarter" idx="11"/>
          </p:nvPr>
        </p:nvSpPr>
        <p:spPr>
          <a:xfrm>
            <a:off x="6410196" y="2724377"/>
            <a:ext cx="5559425" cy="32099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F13B0A5-85E8-4CD4-B894-0EB892A304EA}"/>
              </a:ext>
            </a:extLst>
          </p:cNvPr>
          <p:cNvSpPr>
            <a:spLocks noGrp="1"/>
          </p:cNvSpPr>
          <p:nvPr>
            <p:ph type="sldNum" sz="quarter" idx="4"/>
          </p:nvPr>
        </p:nvSpPr>
        <p:spPr>
          <a:xfrm>
            <a:off x="15056379" y="6271986"/>
            <a:ext cx="149343" cy="352749"/>
          </a:xfrm>
          <a:prstGeom prst="rect">
            <a:avLst/>
          </a:prstGeom>
        </p:spPr>
        <p:txBody>
          <a:bodyPr vert="horz" lIns="91440" tIns="45720" rIns="91440" bIns="45720" rtlCol="0" anchor="ctr"/>
          <a:lstStyle>
            <a:lvl1pPr algn="r">
              <a:defRPr sz="1200">
                <a:solidFill>
                  <a:schemeClr val="tx1"/>
                </a:solidFill>
              </a:defRPr>
            </a:lvl1pPr>
          </a:lstStyle>
          <a:p>
            <a:fld id="{2DAFAE29-6EBC-485E-965A-C52EDD1E4E43}" type="slidenum">
              <a:rPr lang="en-US" smtClean="0"/>
              <a:pPr/>
              <a:t>‹#›</a:t>
            </a:fld>
            <a:endParaRPr lang="en-US"/>
          </a:p>
        </p:txBody>
      </p:sp>
      <p:sp>
        <p:nvSpPr>
          <p:cNvPr id="11" name="Footer Placeholder 7">
            <a:extLst>
              <a:ext uri="{FF2B5EF4-FFF2-40B4-BE49-F238E27FC236}">
                <a16:creationId xmlns:a16="http://schemas.microsoft.com/office/drawing/2014/main" id="{67A0FEDF-1D5A-497C-957A-81E59CE39C63}"/>
              </a:ext>
            </a:extLst>
          </p:cNvPr>
          <p:cNvSpPr>
            <a:spLocks noGrp="1"/>
          </p:cNvSpPr>
          <p:nvPr>
            <p:ph type="ftr" sz="quarter" idx="14"/>
          </p:nvPr>
        </p:nvSpPr>
        <p:spPr>
          <a:xfrm>
            <a:off x="6410002" y="6271986"/>
            <a:ext cx="2158172" cy="443645"/>
          </a:xfrm>
          <a:prstGeom prst="rect">
            <a:avLst/>
          </a:prstGeom>
        </p:spPr>
        <p:txBody>
          <a:bodyPr/>
          <a:lstStyle>
            <a:lvl1pPr>
              <a:defRPr>
                <a:solidFill>
                  <a:schemeClr val="bg1"/>
                </a:solidFill>
              </a:defRPr>
            </a:lvl1pPr>
          </a:lstStyle>
          <a:p>
            <a:endParaRPr lang="en-US"/>
          </a:p>
        </p:txBody>
      </p:sp>
      <p:sp>
        <p:nvSpPr>
          <p:cNvPr id="12" name="Slide Number Placeholder 8">
            <a:extLst>
              <a:ext uri="{FF2B5EF4-FFF2-40B4-BE49-F238E27FC236}">
                <a16:creationId xmlns:a16="http://schemas.microsoft.com/office/drawing/2014/main" id="{CE06C276-D44F-4943-B6D5-EA96F76D3AE1}"/>
              </a:ext>
            </a:extLst>
          </p:cNvPr>
          <p:cNvSpPr txBox="1">
            <a:spLocks/>
          </p:cNvSpPr>
          <p:nvPr userDrawn="1"/>
        </p:nvSpPr>
        <p:spPr>
          <a:xfrm>
            <a:off x="11214480" y="6259610"/>
            <a:ext cx="75501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DAFAE29-6EBC-485E-965A-C52EDD1E4E43}" type="slidenum">
              <a:rPr lang="en-US" smtClean="0">
                <a:solidFill>
                  <a:schemeClr val="bg1"/>
                </a:solidFill>
              </a:rPr>
              <a:pPr algn="r"/>
              <a:t>‹#›</a:t>
            </a:fld>
            <a:endParaRPr lang="en-US">
              <a:solidFill>
                <a:schemeClr val="bg1"/>
              </a:solidFill>
            </a:endParaRPr>
          </a:p>
        </p:txBody>
      </p:sp>
      <p:sp>
        <p:nvSpPr>
          <p:cNvPr id="3" name="Rectangle 2">
            <a:extLst>
              <a:ext uri="{FF2B5EF4-FFF2-40B4-BE49-F238E27FC236}">
                <a16:creationId xmlns:a16="http://schemas.microsoft.com/office/drawing/2014/main" id="{061FD353-B9A4-4B2F-A556-5BA18017805B}"/>
              </a:ext>
            </a:extLst>
          </p:cNvPr>
          <p:cNvSpPr/>
          <p:nvPr userDrawn="1"/>
        </p:nvSpPr>
        <p:spPr>
          <a:xfrm>
            <a:off x="0" y="0"/>
            <a:ext cx="1112704" cy="6858000"/>
          </a:xfrm>
          <a:prstGeom prst="rect">
            <a:avLst/>
          </a:prstGeom>
          <a:solidFill>
            <a:srgbClr val="CAA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602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igh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AB2F8-4BBD-4FE5-B591-06374268472B}"/>
              </a:ext>
            </a:extLst>
          </p:cNvPr>
          <p:cNvSpPr>
            <a:spLocks noGrp="1"/>
          </p:cNvSpPr>
          <p:nvPr>
            <p:ph type="title" hasCustomPrompt="1"/>
          </p:nvPr>
        </p:nvSpPr>
        <p:spPr>
          <a:xfrm>
            <a:off x="958850" y="1354170"/>
            <a:ext cx="4419600" cy="1184243"/>
          </a:xfrm>
        </p:spPr>
        <p:txBody>
          <a:bodyPr>
            <a:noAutofit/>
          </a:bodyPr>
          <a:lstStyle>
            <a:lvl1pPr>
              <a:defRPr sz="280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689F55DD-BC39-4134-9867-1DDB766199F6}"/>
              </a:ext>
            </a:extLst>
          </p:cNvPr>
          <p:cNvSpPr>
            <a:spLocks noGrp="1"/>
          </p:cNvSpPr>
          <p:nvPr>
            <p:ph type="body" sz="quarter" idx="10"/>
          </p:nvPr>
        </p:nvSpPr>
        <p:spPr>
          <a:xfrm>
            <a:off x="958850" y="2538413"/>
            <a:ext cx="44196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4C717CEB-0090-4ACD-9226-F604F8041B0D}"/>
              </a:ext>
            </a:extLst>
          </p:cNvPr>
          <p:cNvSpPr>
            <a:spLocks noGrp="1"/>
          </p:cNvSpPr>
          <p:nvPr>
            <p:ph type="ftr" sz="quarter" idx="13"/>
          </p:nvPr>
        </p:nvSpPr>
        <p:spPr>
          <a:xfrm>
            <a:off x="958850" y="6246150"/>
            <a:ext cx="2292818" cy="365125"/>
          </a:xfrm>
          <a:prstGeom prst="rect">
            <a:avLst/>
          </a:prstGeom>
        </p:spPr>
        <p:txBody>
          <a:bodyPr/>
          <a:lstStyle>
            <a:lvl1pPr>
              <a:defRPr>
                <a:solidFill>
                  <a:schemeClr val="bg1">
                    <a:lumMod val="50000"/>
                  </a:schemeClr>
                </a:solidFill>
              </a:defRPr>
            </a:lvl1pPr>
          </a:lstStyle>
          <a:p>
            <a:endParaRPr lang="en-US"/>
          </a:p>
        </p:txBody>
      </p:sp>
      <p:sp>
        <p:nvSpPr>
          <p:cNvPr id="13" name="Slide Number Placeholder 5">
            <a:extLst>
              <a:ext uri="{FF2B5EF4-FFF2-40B4-BE49-F238E27FC236}">
                <a16:creationId xmlns:a16="http://schemas.microsoft.com/office/drawing/2014/main" id="{1F166C4B-7E9F-43C2-96BA-C69746984168}"/>
              </a:ext>
            </a:extLst>
          </p:cNvPr>
          <p:cNvSpPr>
            <a:spLocks noGrp="1"/>
          </p:cNvSpPr>
          <p:nvPr>
            <p:ph type="sldNum" sz="quarter" idx="4"/>
          </p:nvPr>
        </p:nvSpPr>
        <p:spPr>
          <a:xfrm>
            <a:off x="4983516" y="6276632"/>
            <a:ext cx="389626"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2DAFAE29-6EBC-485E-965A-C52EDD1E4E43}" type="slidenum">
              <a:rPr lang="en-US" smtClean="0"/>
              <a:pPr/>
              <a:t>‹#›</a:t>
            </a:fld>
            <a:endParaRPr lang="en-US"/>
          </a:p>
        </p:txBody>
      </p:sp>
      <p:sp>
        <p:nvSpPr>
          <p:cNvPr id="5" name="Content Placeholder 4">
            <a:extLst>
              <a:ext uri="{FF2B5EF4-FFF2-40B4-BE49-F238E27FC236}">
                <a16:creationId xmlns:a16="http://schemas.microsoft.com/office/drawing/2014/main" id="{23EC5F33-12C8-4C0F-A1FF-B9030D9AC236}"/>
              </a:ext>
            </a:extLst>
          </p:cNvPr>
          <p:cNvSpPr>
            <a:spLocks noGrp="1"/>
          </p:cNvSpPr>
          <p:nvPr>
            <p:ph sz="quarter" idx="15"/>
          </p:nvPr>
        </p:nvSpPr>
        <p:spPr>
          <a:xfrm>
            <a:off x="6096000" y="0"/>
            <a:ext cx="6096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0371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767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rizontal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33B7D-2E4D-418E-989E-8699008B76E9}"/>
              </a:ext>
            </a:extLst>
          </p:cNvPr>
          <p:cNvSpPr/>
          <p:nvPr userDrawn="1"/>
        </p:nvSpPr>
        <p:spPr>
          <a:xfrm>
            <a:off x="-256180" y="-206310"/>
            <a:ext cx="6675641" cy="7240555"/>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148960B1-9269-4F02-AFA3-0A6FD2226E8B}"/>
              </a:ext>
            </a:extLst>
          </p:cNvPr>
          <p:cNvSpPr>
            <a:spLocks noGrp="1"/>
          </p:cNvSpPr>
          <p:nvPr>
            <p:ph type="body" sz="quarter" idx="10"/>
          </p:nvPr>
        </p:nvSpPr>
        <p:spPr>
          <a:xfrm>
            <a:off x="800100" y="3087688"/>
            <a:ext cx="4267200" cy="2930525"/>
          </a:xfrm>
        </p:spPr>
        <p:txBody>
          <a:bodyPr/>
          <a:lstStyle>
            <a:lvl1pPr marL="0" indent="0" algn="ctr">
              <a:buNone/>
              <a:defRPr>
                <a:solidFill>
                  <a:srgbClr val="1F5F65"/>
                </a:solidFill>
              </a:defRPr>
            </a:lvl1pPr>
          </a:lstStyle>
          <a:p>
            <a:pPr lvl="0"/>
            <a:r>
              <a:rPr lang="en-US"/>
              <a:t>Click to edit Master text styles</a:t>
            </a:r>
          </a:p>
        </p:txBody>
      </p:sp>
      <p:sp>
        <p:nvSpPr>
          <p:cNvPr id="17" name="Footer Placeholder 7">
            <a:extLst>
              <a:ext uri="{FF2B5EF4-FFF2-40B4-BE49-F238E27FC236}">
                <a16:creationId xmlns:a16="http://schemas.microsoft.com/office/drawing/2014/main" id="{7ED18BAB-C2AF-4B79-B288-128721CC60AA}"/>
              </a:ext>
            </a:extLst>
          </p:cNvPr>
          <p:cNvSpPr>
            <a:spLocks noGrp="1"/>
          </p:cNvSpPr>
          <p:nvPr>
            <p:ph type="ftr" sz="quarter" idx="14"/>
          </p:nvPr>
        </p:nvSpPr>
        <p:spPr>
          <a:xfrm>
            <a:off x="775528" y="6222775"/>
            <a:ext cx="2158172" cy="443645"/>
          </a:xfrm>
          <a:prstGeom prst="rect">
            <a:avLst/>
          </a:prstGeom>
        </p:spPr>
        <p:txBody>
          <a:bodyPr/>
          <a:lstStyle>
            <a:lvl1pPr>
              <a:defRPr>
                <a:solidFill>
                  <a:schemeClr val="bg1"/>
                </a:solidFill>
              </a:defRPr>
            </a:lvl1pPr>
          </a:lstStyle>
          <a:p>
            <a:endParaRPr lang="en-US"/>
          </a:p>
        </p:txBody>
      </p:sp>
      <p:sp>
        <p:nvSpPr>
          <p:cNvPr id="18" name="Slide Number Placeholder 8">
            <a:extLst>
              <a:ext uri="{FF2B5EF4-FFF2-40B4-BE49-F238E27FC236}">
                <a16:creationId xmlns:a16="http://schemas.microsoft.com/office/drawing/2014/main" id="{B4A313E9-F859-4780-902B-6DA1F6BFF011}"/>
              </a:ext>
            </a:extLst>
          </p:cNvPr>
          <p:cNvSpPr>
            <a:spLocks noGrp="1"/>
          </p:cNvSpPr>
          <p:nvPr>
            <p:ph type="sldNum" sz="quarter" idx="15"/>
          </p:nvPr>
        </p:nvSpPr>
        <p:spPr>
          <a:xfrm>
            <a:off x="10355855" y="6301295"/>
            <a:ext cx="1060617" cy="365125"/>
          </a:xfrm>
          <a:prstGeom prst="rect">
            <a:avLst/>
          </a:prstGeom>
        </p:spPr>
        <p:txBody>
          <a:bodyPr/>
          <a:lstStyle>
            <a:lvl1pPr algn="r">
              <a:defRPr>
                <a:solidFill>
                  <a:srgbClr val="1F5F65"/>
                </a:solidFill>
              </a:defRPr>
            </a:lvl1pPr>
          </a:lstStyle>
          <a:p>
            <a:fld id="{2DAFAE29-6EBC-485E-965A-C52EDD1E4E43}" type="slidenum">
              <a:rPr lang="en-US" smtClean="0"/>
              <a:pPr/>
              <a:t>‹#›</a:t>
            </a:fld>
            <a:endParaRPr lang="en-US"/>
          </a:p>
        </p:txBody>
      </p:sp>
      <p:sp>
        <p:nvSpPr>
          <p:cNvPr id="10" name="Title 1">
            <a:extLst>
              <a:ext uri="{FF2B5EF4-FFF2-40B4-BE49-F238E27FC236}">
                <a16:creationId xmlns:a16="http://schemas.microsoft.com/office/drawing/2014/main" id="{C97692D1-1ED1-4E31-8D62-2C809721CFCD}"/>
              </a:ext>
            </a:extLst>
          </p:cNvPr>
          <p:cNvSpPr>
            <a:spLocks noGrp="1"/>
          </p:cNvSpPr>
          <p:nvPr>
            <p:ph type="title" hasCustomPrompt="1"/>
          </p:nvPr>
        </p:nvSpPr>
        <p:spPr>
          <a:xfrm>
            <a:off x="800100" y="1454896"/>
            <a:ext cx="4356480" cy="968145"/>
          </a:xfrm>
        </p:spPr>
        <p:txBody>
          <a:bodyPr anchor="b">
            <a:normAutofit/>
          </a:bodyPr>
          <a:lstStyle>
            <a:lvl1pPr algn="ctr">
              <a:defRPr sz="1150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88%</a:t>
            </a:r>
          </a:p>
        </p:txBody>
      </p:sp>
      <p:sp>
        <p:nvSpPr>
          <p:cNvPr id="12" name="Text Placeholder 3">
            <a:extLst>
              <a:ext uri="{FF2B5EF4-FFF2-40B4-BE49-F238E27FC236}">
                <a16:creationId xmlns:a16="http://schemas.microsoft.com/office/drawing/2014/main" id="{FE1587B0-4C36-4833-AC8A-A977DFC377B4}"/>
              </a:ext>
            </a:extLst>
          </p:cNvPr>
          <p:cNvSpPr>
            <a:spLocks noGrp="1"/>
          </p:cNvSpPr>
          <p:nvPr>
            <p:ph type="body" sz="half" idx="2"/>
          </p:nvPr>
        </p:nvSpPr>
        <p:spPr>
          <a:xfrm>
            <a:off x="7487411" y="2666083"/>
            <a:ext cx="3932237" cy="333262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Rectangle 2">
            <a:extLst>
              <a:ext uri="{FF2B5EF4-FFF2-40B4-BE49-F238E27FC236}">
                <a16:creationId xmlns:a16="http://schemas.microsoft.com/office/drawing/2014/main" id="{D507FCB1-F280-4673-AC4B-F22F9C74024A}"/>
              </a:ext>
            </a:extLst>
          </p:cNvPr>
          <p:cNvSpPr/>
          <p:nvPr userDrawn="1"/>
        </p:nvSpPr>
        <p:spPr>
          <a:xfrm>
            <a:off x="6224530" y="1578705"/>
            <a:ext cx="1101687" cy="360264"/>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527C8A8-1302-4323-AC34-D9599060CF62}"/>
              </a:ext>
            </a:extLst>
          </p:cNvPr>
          <p:cNvSpPr txBox="1">
            <a:spLocks/>
          </p:cNvSpPr>
          <p:nvPr userDrawn="1"/>
        </p:nvSpPr>
        <p:spPr>
          <a:xfrm>
            <a:off x="7639811" y="1358865"/>
            <a:ext cx="3932237" cy="9681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rgbClr val="1F5F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Tree>
    <p:extLst>
      <p:ext uri="{BB962C8B-B14F-4D97-AF65-F5344CB8AC3E}">
        <p14:creationId xmlns:p14="http://schemas.microsoft.com/office/powerpoint/2010/main" val="3323114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Horizontal Comparison">
    <p:spTree>
      <p:nvGrpSpPr>
        <p:cNvPr id="1" name=""/>
        <p:cNvGrpSpPr/>
        <p:nvPr/>
      </p:nvGrpSpPr>
      <p:grpSpPr>
        <a:xfrm>
          <a:off x="0" y="0"/>
          <a:ext cx="0" cy="0"/>
          <a:chOff x="0" y="0"/>
          <a:chExt cx="0" cy="0"/>
        </a:xfrm>
      </p:grpSpPr>
      <p:sp>
        <p:nvSpPr>
          <p:cNvPr id="18" name="Slide Number Placeholder 8">
            <a:extLst>
              <a:ext uri="{FF2B5EF4-FFF2-40B4-BE49-F238E27FC236}">
                <a16:creationId xmlns:a16="http://schemas.microsoft.com/office/drawing/2014/main" id="{B4A313E9-F859-4780-902B-6DA1F6BFF011}"/>
              </a:ext>
            </a:extLst>
          </p:cNvPr>
          <p:cNvSpPr>
            <a:spLocks noGrp="1"/>
          </p:cNvSpPr>
          <p:nvPr>
            <p:ph type="sldNum" sz="quarter" idx="15"/>
          </p:nvPr>
        </p:nvSpPr>
        <p:spPr>
          <a:xfrm>
            <a:off x="10355855" y="6301295"/>
            <a:ext cx="1060617" cy="365125"/>
          </a:xfrm>
          <a:prstGeom prst="rect">
            <a:avLst/>
          </a:prstGeom>
        </p:spPr>
        <p:txBody>
          <a:bodyPr/>
          <a:lstStyle>
            <a:lvl1pPr algn="r">
              <a:defRPr>
                <a:solidFill>
                  <a:srgbClr val="1F5F65"/>
                </a:solidFill>
              </a:defRPr>
            </a:lvl1pPr>
          </a:lstStyle>
          <a:p>
            <a:fld id="{2DAFAE29-6EBC-485E-965A-C52EDD1E4E43}" type="slidenum">
              <a:rPr lang="en-US" smtClean="0"/>
              <a:pPr/>
              <a:t>‹#›</a:t>
            </a:fld>
            <a:endParaRPr lang="en-US"/>
          </a:p>
        </p:txBody>
      </p:sp>
      <p:sp>
        <p:nvSpPr>
          <p:cNvPr id="12" name="Text Placeholder 3">
            <a:extLst>
              <a:ext uri="{FF2B5EF4-FFF2-40B4-BE49-F238E27FC236}">
                <a16:creationId xmlns:a16="http://schemas.microsoft.com/office/drawing/2014/main" id="{FE1587B0-4C36-4833-AC8A-A977DFC377B4}"/>
              </a:ext>
            </a:extLst>
          </p:cNvPr>
          <p:cNvSpPr>
            <a:spLocks noGrp="1"/>
          </p:cNvSpPr>
          <p:nvPr>
            <p:ph type="body" sz="half" idx="2"/>
          </p:nvPr>
        </p:nvSpPr>
        <p:spPr>
          <a:xfrm>
            <a:off x="7487411" y="2666083"/>
            <a:ext cx="3932237" cy="333262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Rectangle 2">
            <a:extLst>
              <a:ext uri="{FF2B5EF4-FFF2-40B4-BE49-F238E27FC236}">
                <a16:creationId xmlns:a16="http://schemas.microsoft.com/office/drawing/2014/main" id="{D507FCB1-F280-4673-AC4B-F22F9C74024A}"/>
              </a:ext>
            </a:extLst>
          </p:cNvPr>
          <p:cNvSpPr/>
          <p:nvPr userDrawn="1"/>
        </p:nvSpPr>
        <p:spPr>
          <a:xfrm>
            <a:off x="6224530" y="1578705"/>
            <a:ext cx="1101687" cy="360264"/>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527C8A8-1302-4323-AC34-D9599060CF62}"/>
              </a:ext>
            </a:extLst>
          </p:cNvPr>
          <p:cNvSpPr txBox="1">
            <a:spLocks/>
          </p:cNvSpPr>
          <p:nvPr userDrawn="1"/>
        </p:nvSpPr>
        <p:spPr>
          <a:xfrm>
            <a:off x="7639811" y="1358865"/>
            <a:ext cx="3932237" cy="9681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rgbClr val="1F5F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5" name="Picture Placeholder 4">
            <a:extLst>
              <a:ext uri="{FF2B5EF4-FFF2-40B4-BE49-F238E27FC236}">
                <a16:creationId xmlns:a16="http://schemas.microsoft.com/office/drawing/2014/main" id="{AAF74399-6CE3-4B38-BE00-9BE2F4368597}"/>
              </a:ext>
            </a:extLst>
          </p:cNvPr>
          <p:cNvSpPr>
            <a:spLocks noGrp="1"/>
          </p:cNvSpPr>
          <p:nvPr>
            <p:ph type="pic" sz="quarter" idx="16"/>
          </p:nvPr>
        </p:nvSpPr>
        <p:spPr>
          <a:xfrm>
            <a:off x="0" y="0"/>
            <a:ext cx="5910263" cy="6858000"/>
          </a:xfrm>
        </p:spPr>
        <p:txBody>
          <a:bodyPr/>
          <a:lstStyle/>
          <a:p>
            <a:r>
              <a:rPr lang="en-US"/>
              <a:t>Click icon to add picture</a:t>
            </a:r>
          </a:p>
        </p:txBody>
      </p:sp>
      <p:sp>
        <p:nvSpPr>
          <p:cNvPr id="17" name="Footer Placeholder 7">
            <a:extLst>
              <a:ext uri="{FF2B5EF4-FFF2-40B4-BE49-F238E27FC236}">
                <a16:creationId xmlns:a16="http://schemas.microsoft.com/office/drawing/2014/main" id="{7ED18BAB-C2AF-4B79-B288-128721CC60AA}"/>
              </a:ext>
            </a:extLst>
          </p:cNvPr>
          <p:cNvSpPr>
            <a:spLocks noGrp="1"/>
          </p:cNvSpPr>
          <p:nvPr>
            <p:ph type="ftr" sz="quarter" idx="14"/>
          </p:nvPr>
        </p:nvSpPr>
        <p:spPr>
          <a:xfrm>
            <a:off x="775528" y="6222775"/>
            <a:ext cx="2158172" cy="443645"/>
          </a:xfrm>
          <a:prstGeom prst="rect">
            <a:avLst/>
          </a:prstGeom>
        </p:spPr>
        <p:txBody>
          <a:bodyPr/>
          <a:lstStyle>
            <a:lvl1pPr>
              <a:defRPr>
                <a:solidFill>
                  <a:srgbClr val="1F5F65"/>
                </a:solidFill>
              </a:defRPr>
            </a:lvl1pPr>
          </a:lstStyle>
          <a:p>
            <a:endParaRPr lang="en-US"/>
          </a:p>
        </p:txBody>
      </p:sp>
    </p:spTree>
    <p:extLst>
      <p:ext uri="{BB962C8B-B14F-4D97-AF65-F5344CB8AC3E}">
        <p14:creationId xmlns:p14="http://schemas.microsoft.com/office/powerpoint/2010/main" val="1767789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Horizontal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33B7D-2E4D-418E-989E-8699008B76E9}"/>
              </a:ext>
            </a:extLst>
          </p:cNvPr>
          <p:cNvSpPr/>
          <p:nvPr userDrawn="1"/>
        </p:nvSpPr>
        <p:spPr>
          <a:xfrm>
            <a:off x="-256180" y="-206310"/>
            <a:ext cx="6675641" cy="7240555"/>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148960B1-9269-4F02-AFA3-0A6FD2226E8B}"/>
              </a:ext>
            </a:extLst>
          </p:cNvPr>
          <p:cNvSpPr>
            <a:spLocks noGrp="1"/>
          </p:cNvSpPr>
          <p:nvPr>
            <p:ph type="body" sz="quarter" idx="10"/>
          </p:nvPr>
        </p:nvSpPr>
        <p:spPr>
          <a:xfrm>
            <a:off x="800100" y="3087688"/>
            <a:ext cx="4267200" cy="2930525"/>
          </a:xfrm>
        </p:spPr>
        <p:txBody>
          <a:bodyPr/>
          <a:lstStyle>
            <a:lvl1pPr marL="0" indent="0" algn="ctr">
              <a:buNone/>
              <a:defRPr>
                <a:solidFill>
                  <a:schemeClr val="bg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7052FC05-BB9E-48A1-8EA4-AC6C8101BBA9}"/>
              </a:ext>
            </a:extLst>
          </p:cNvPr>
          <p:cNvSpPr>
            <a:spLocks noGrp="1"/>
          </p:cNvSpPr>
          <p:nvPr>
            <p:ph type="body" sz="quarter" idx="12" hasCustomPrompt="1"/>
          </p:nvPr>
        </p:nvSpPr>
        <p:spPr>
          <a:xfrm>
            <a:off x="800100" y="1390650"/>
            <a:ext cx="4267200" cy="1473200"/>
          </a:xfrm>
        </p:spPr>
        <p:txBody>
          <a:bodyPr>
            <a:normAutofit/>
          </a:bodyPr>
          <a:lstStyle>
            <a:lvl1pPr marL="0" indent="0" algn="ctr">
              <a:buNone/>
              <a:defRPr sz="96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lvl="0"/>
            <a:r>
              <a:rPr lang="en-US"/>
              <a:t>88%</a:t>
            </a:r>
          </a:p>
        </p:txBody>
      </p:sp>
      <p:sp>
        <p:nvSpPr>
          <p:cNvPr id="17" name="Footer Placeholder 7">
            <a:extLst>
              <a:ext uri="{FF2B5EF4-FFF2-40B4-BE49-F238E27FC236}">
                <a16:creationId xmlns:a16="http://schemas.microsoft.com/office/drawing/2014/main" id="{7ED18BAB-C2AF-4B79-B288-128721CC60AA}"/>
              </a:ext>
            </a:extLst>
          </p:cNvPr>
          <p:cNvSpPr>
            <a:spLocks noGrp="1"/>
          </p:cNvSpPr>
          <p:nvPr>
            <p:ph type="ftr" sz="quarter" idx="14"/>
          </p:nvPr>
        </p:nvSpPr>
        <p:spPr>
          <a:xfrm>
            <a:off x="775528" y="6222775"/>
            <a:ext cx="2158172" cy="443645"/>
          </a:xfrm>
          <a:prstGeom prst="rect">
            <a:avLst/>
          </a:prstGeom>
        </p:spPr>
        <p:txBody>
          <a:bodyPr/>
          <a:lstStyle>
            <a:lvl1pPr>
              <a:defRPr>
                <a:solidFill>
                  <a:schemeClr val="bg1"/>
                </a:solidFill>
              </a:defRPr>
            </a:lvl1pPr>
          </a:lstStyle>
          <a:p>
            <a:endParaRPr lang="en-US"/>
          </a:p>
        </p:txBody>
      </p:sp>
      <p:sp>
        <p:nvSpPr>
          <p:cNvPr id="18" name="Slide Number Placeholder 8">
            <a:extLst>
              <a:ext uri="{FF2B5EF4-FFF2-40B4-BE49-F238E27FC236}">
                <a16:creationId xmlns:a16="http://schemas.microsoft.com/office/drawing/2014/main" id="{B4A313E9-F859-4780-902B-6DA1F6BFF011}"/>
              </a:ext>
            </a:extLst>
          </p:cNvPr>
          <p:cNvSpPr>
            <a:spLocks noGrp="1"/>
          </p:cNvSpPr>
          <p:nvPr>
            <p:ph type="sldNum" sz="quarter" idx="15"/>
          </p:nvPr>
        </p:nvSpPr>
        <p:spPr>
          <a:xfrm>
            <a:off x="10355855" y="6301295"/>
            <a:ext cx="1060617" cy="365125"/>
          </a:xfrm>
          <a:prstGeom prst="rect">
            <a:avLst/>
          </a:prstGeom>
        </p:spPr>
        <p:txBody>
          <a:bodyPr/>
          <a:lstStyle>
            <a:lvl1pPr algn="r">
              <a:defRPr>
                <a:solidFill>
                  <a:srgbClr val="1F5F65"/>
                </a:solidFill>
              </a:defRPr>
            </a:lvl1pPr>
          </a:lstStyle>
          <a:p>
            <a:fld id="{2DAFAE29-6EBC-485E-965A-C52EDD1E4E43}" type="slidenum">
              <a:rPr lang="en-US" smtClean="0"/>
              <a:pPr/>
              <a:t>‹#›</a:t>
            </a:fld>
            <a:endParaRPr lang="en-US"/>
          </a:p>
        </p:txBody>
      </p:sp>
      <p:sp>
        <p:nvSpPr>
          <p:cNvPr id="10" name="Title 1">
            <a:extLst>
              <a:ext uri="{FF2B5EF4-FFF2-40B4-BE49-F238E27FC236}">
                <a16:creationId xmlns:a16="http://schemas.microsoft.com/office/drawing/2014/main" id="{C97692D1-1ED1-4E31-8D62-2C809721CFCD}"/>
              </a:ext>
            </a:extLst>
          </p:cNvPr>
          <p:cNvSpPr>
            <a:spLocks noGrp="1"/>
          </p:cNvSpPr>
          <p:nvPr>
            <p:ph type="title" hasCustomPrompt="1"/>
          </p:nvPr>
        </p:nvSpPr>
        <p:spPr>
          <a:xfrm>
            <a:off x="7487411" y="1206465"/>
            <a:ext cx="3932237" cy="968145"/>
          </a:xfrm>
        </p:spPr>
        <p:txBody>
          <a:bodyPr anchor="b">
            <a:normAutofit/>
          </a:bodyPr>
          <a:lstStyle>
            <a:lvl1pPr>
              <a:defRPr sz="280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FE1587B0-4C36-4833-AC8A-A977DFC377B4}"/>
              </a:ext>
            </a:extLst>
          </p:cNvPr>
          <p:cNvSpPr>
            <a:spLocks noGrp="1"/>
          </p:cNvSpPr>
          <p:nvPr>
            <p:ph type="body" sz="half" idx="2"/>
          </p:nvPr>
        </p:nvSpPr>
        <p:spPr>
          <a:xfrm>
            <a:off x="7487411" y="2666083"/>
            <a:ext cx="3932237" cy="3332622"/>
          </a:xfrm>
        </p:spPr>
        <p:txBody>
          <a:bodyPr>
            <a:normAutofit/>
          </a:bodyPr>
          <a:lstStyle>
            <a:lvl1pPr marL="0" indent="0">
              <a:buNone/>
              <a:defRPr sz="20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Rectangle 2">
            <a:extLst>
              <a:ext uri="{FF2B5EF4-FFF2-40B4-BE49-F238E27FC236}">
                <a16:creationId xmlns:a16="http://schemas.microsoft.com/office/drawing/2014/main" id="{D507FCB1-F280-4673-AC4B-F22F9C74024A}"/>
              </a:ext>
            </a:extLst>
          </p:cNvPr>
          <p:cNvSpPr/>
          <p:nvPr userDrawn="1"/>
        </p:nvSpPr>
        <p:spPr>
          <a:xfrm>
            <a:off x="6257581" y="1578705"/>
            <a:ext cx="1068636" cy="360264"/>
          </a:xfrm>
          <a:prstGeom prst="rect">
            <a:avLst/>
          </a:prstGeom>
          <a:solidFill>
            <a:srgbClr val="CAA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33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4332-11E4-674D-A97C-4487962DFC24}"/>
              </a:ext>
            </a:extLst>
          </p:cNvPr>
          <p:cNvSpPr>
            <a:spLocks noGrp="1"/>
          </p:cNvSpPr>
          <p:nvPr>
            <p:ph type="title"/>
          </p:nvPr>
        </p:nvSpPr>
        <p:spPr/>
        <p:txBody>
          <a:bodyPr/>
          <a:lstStyle>
            <a:lvl1pPr>
              <a:defRPr>
                <a:solidFill>
                  <a:srgbClr val="0082A9"/>
                </a:solidFill>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5E85EDF-FACC-664E-AC53-2ABF48D8AADE}"/>
              </a:ext>
            </a:extLst>
          </p:cNvPr>
          <p:cNvSpPr>
            <a:spLocks noGrp="1"/>
          </p:cNvSpPr>
          <p:nvPr>
            <p:ph sz="half" idx="1"/>
          </p:nvPr>
        </p:nvSpPr>
        <p:spPr>
          <a:xfrm>
            <a:off x="838200" y="1825625"/>
            <a:ext cx="5181600" cy="435133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724DB1-33C5-0243-AA2B-6CB6EEE3A444}"/>
              </a:ext>
            </a:extLst>
          </p:cNvPr>
          <p:cNvSpPr>
            <a:spLocks noGrp="1"/>
          </p:cNvSpPr>
          <p:nvPr>
            <p:ph sz="half" idx="2"/>
          </p:nvPr>
        </p:nvSpPr>
        <p:spPr>
          <a:xfrm>
            <a:off x="6172200" y="1825625"/>
            <a:ext cx="5181600" cy="435133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754C7DD-59A0-C246-9CAE-C920779B8EA3}"/>
              </a:ext>
            </a:extLst>
          </p:cNvPr>
          <p:cNvSpPr/>
          <p:nvPr userDrawn="1"/>
        </p:nvSpPr>
        <p:spPr>
          <a:xfrm>
            <a:off x="10736184" y="6386976"/>
            <a:ext cx="1289135" cy="323165"/>
          </a:xfrm>
          <a:prstGeom prst="rect">
            <a:avLst/>
          </a:prstGeom>
        </p:spPr>
        <p:txBody>
          <a:bodyPr wrap="none">
            <a:spAutoFit/>
          </a:bodyPr>
          <a:lstStyle/>
          <a:p>
            <a:r>
              <a:rPr lang="en-US" sz="1500" dirty="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2654220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Horizontal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33B7D-2E4D-418E-989E-8699008B76E9}"/>
              </a:ext>
            </a:extLst>
          </p:cNvPr>
          <p:cNvSpPr/>
          <p:nvPr userDrawn="1"/>
        </p:nvSpPr>
        <p:spPr>
          <a:xfrm>
            <a:off x="0" y="-1"/>
            <a:ext cx="6419461" cy="6858001"/>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7">
            <a:extLst>
              <a:ext uri="{FF2B5EF4-FFF2-40B4-BE49-F238E27FC236}">
                <a16:creationId xmlns:a16="http://schemas.microsoft.com/office/drawing/2014/main" id="{7ED18BAB-C2AF-4B79-B288-128721CC60AA}"/>
              </a:ext>
            </a:extLst>
          </p:cNvPr>
          <p:cNvSpPr>
            <a:spLocks noGrp="1"/>
          </p:cNvSpPr>
          <p:nvPr>
            <p:ph type="ftr" sz="quarter" idx="14"/>
          </p:nvPr>
        </p:nvSpPr>
        <p:spPr>
          <a:xfrm>
            <a:off x="7487411" y="6262034"/>
            <a:ext cx="2158172" cy="443645"/>
          </a:xfrm>
          <a:prstGeom prst="rect">
            <a:avLst/>
          </a:prstGeom>
        </p:spPr>
        <p:txBody>
          <a:bodyPr/>
          <a:lstStyle>
            <a:lvl1pPr>
              <a:defRPr>
                <a:solidFill>
                  <a:srgbClr val="1F5F65"/>
                </a:solidFill>
              </a:defRPr>
            </a:lvl1pPr>
          </a:lstStyle>
          <a:p>
            <a:endParaRPr lang="en-US"/>
          </a:p>
        </p:txBody>
      </p:sp>
      <p:sp>
        <p:nvSpPr>
          <p:cNvPr id="18" name="Slide Number Placeholder 8">
            <a:extLst>
              <a:ext uri="{FF2B5EF4-FFF2-40B4-BE49-F238E27FC236}">
                <a16:creationId xmlns:a16="http://schemas.microsoft.com/office/drawing/2014/main" id="{B4A313E9-F859-4780-902B-6DA1F6BFF011}"/>
              </a:ext>
            </a:extLst>
          </p:cNvPr>
          <p:cNvSpPr>
            <a:spLocks noGrp="1"/>
          </p:cNvSpPr>
          <p:nvPr>
            <p:ph type="sldNum" sz="quarter" idx="15"/>
          </p:nvPr>
        </p:nvSpPr>
        <p:spPr>
          <a:xfrm>
            <a:off x="10355855" y="6301295"/>
            <a:ext cx="1060617" cy="365125"/>
          </a:xfrm>
          <a:prstGeom prst="rect">
            <a:avLst/>
          </a:prstGeom>
        </p:spPr>
        <p:txBody>
          <a:bodyPr/>
          <a:lstStyle>
            <a:lvl1pPr algn="r">
              <a:defRPr>
                <a:solidFill>
                  <a:srgbClr val="1F5F65"/>
                </a:solidFill>
              </a:defRPr>
            </a:lvl1pPr>
          </a:lstStyle>
          <a:p>
            <a:fld id="{2DAFAE29-6EBC-485E-965A-C52EDD1E4E43}" type="slidenum">
              <a:rPr lang="en-US" smtClean="0"/>
              <a:pPr/>
              <a:t>‹#›</a:t>
            </a:fld>
            <a:endParaRPr lang="en-US"/>
          </a:p>
        </p:txBody>
      </p:sp>
      <p:sp>
        <p:nvSpPr>
          <p:cNvPr id="10" name="Title 1">
            <a:extLst>
              <a:ext uri="{FF2B5EF4-FFF2-40B4-BE49-F238E27FC236}">
                <a16:creationId xmlns:a16="http://schemas.microsoft.com/office/drawing/2014/main" id="{C97692D1-1ED1-4E31-8D62-2C809721CFCD}"/>
              </a:ext>
            </a:extLst>
          </p:cNvPr>
          <p:cNvSpPr>
            <a:spLocks noGrp="1"/>
          </p:cNvSpPr>
          <p:nvPr>
            <p:ph type="title" hasCustomPrompt="1"/>
          </p:nvPr>
        </p:nvSpPr>
        <p:spPr>
          <a:xfrm>
            <a:off x="7487411" y="1206465"/>
            <a:ext cx="3932237" cy="968145"/>
          </a:xfrm>
        </p:spPr>
        <p:txBody>
          <a:bodyPr anchor="b">
            <a:normAutofit/>
          </a:bodyPr>
          <a:lstStyle>
            <a:lvl1pPr>
              <a:defRPr sz="280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FE1587B0-4C36-4833-AC8A-A977DFC377B4}"/>
              </a:ext>
            </a:extLst>
          </p:cNvPr>
          <p:cNvSpPr>
            <a:spLocks noGrp="1"/>
          </p:cNvSpPr>
          <p:nvPr>
            <p:ph type="body" sz="half" idx="2"/>
          </p:nvPr>
        </p:nvSpPr>
        <p:spPr>
          <a:xfrm>
            <a:off x="7487411" y="2532381"/>
            <a:ext cx="3932237" cy="3332622"/>
          </a:xfrm>
        </p:spPr>
        <p:txBody>
          <a:bodyPr/>
          <a:lstStyle>
            <a:lvl1pPr marL="0" indent="0">
              <a:buNone/>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Rectangle 2">
            <a:extLst>
              <a:ext uri="{FF2B5EF4-FFF2-40B4-BE49-F238E27FC236}">
                <a16:creationId xmlns:a16="http://schemas.microsoft.com/office/drawing/2014/main" id="{D507FCB1-F280-4673-AC4B-F22F9C74024A}"/>
              </a:ext>
            </a:extLst>
          </p:cNvPr>
          <p:cNvSpPr/>
          <p:nvPr userDrawn="1"/>
        </p:nvSpPr>
        <p:spPr>
          <a:xfrm>
            <a:off x="6224530" y="1578705"/>
            <a:ext cx="1101687" cy="360264"/>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F49A9C75-45C8-4E13-8649-8BDB7C33DE39}"/>
              </a:ext>
            </a:extLst>
          </p:cNvPr>
          <p:cNvSpPr>
            <a:spLocks noGrp="1"/>
          </p:cNvSpPr>
          <p:nvPr>
            <p:ph sz="quarter" idx="17"/>
          </p:nvPr>
        </p:nvSpPr>
        <p:spPr>
          <a:xfrm>
            <a:off x="531813" y="693738"/>
            <a:ext cx="5337175" cy="546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869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Horizontal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33B7D-2E4D-418E-989E-8699008B76E9}"/>
              </a:ext>
            </a:extLst>
          </p:cNvPr>
          <p:cNvSpPr/>
          <p:nvPr userDrawn="1"/>
        </p:nvSpPr>
        <p:spPr>
          <a:xfrm>
            <a:off x="0" y="1"/>
            <a:ext cx="6375394" cy="6858000"/>
          </a:xfrm>
          <a:prstGeom prst="rect">
            <a:avLst/>
          </a:prstGeom>
          <a:solidFill>
            <a:srgbClr val="1F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7">
            <a:extLst>
              <a:ext uri="{FF2B5EF4-FFF2-40B4-BE49-F238E27FC236}">
                <a16:creationId xmlns:a16="http://schemas.microsoft.com/office/drawing/2014/main" id="{7ED18BAB-C2AF-4B79-B288-128721CC60AA}"/>
              </a:ext>
            </a:extLst>
          </p:cNvPr>
          <p:cNvSpPr>
            <a:spLocks noGrp="1"/>
          </p:cNvSpPr>
          <p:nvPr>
            <p:ph type="ftr" sz="quarter" idx="14"/>
          </p:nvPr>
        </p:nvSpPr>
        <p:spPr>
          <a:xfrm>
            <a:off x="7487411" y="6222775"/>
            <a:ext cx="2158172" cy="443645"/>
          </a:xfrm>
          <a:prstGeom prst="rect">
            <a:avLst/>
          </a:prstGeom>
        </p:spPr>
        <p:txBody>
          <a:bodyPr/>
          <a:lstStyle>
            <a:lvl1pPr>
              <a:defRPr>
                <a:solidFill>
                  <a:srgbClr val="1F5F65"/>
                </a:solidFill>
              </a:defRPr>
            </a:lvl1pPr>
          </a:lstStyle>
          <a:p>
            <a:endParaRPr lang="en-US"/>
          </a:p>
        </p:txBody>
      </p:sp>
      <p:sp>
        <p:nvSpPr>
          <p:cNvPr id="18" name="Slide Number Placeholder 8">
            <a:extLst>
              <a:ext uri="{FF2B5EF4-FFF2-40B4-BE49-F238E27FC236}">
                <a16:creationId xmlns:a16="http://schemas.microsoft.com/office/drawing/2014/main" id="{B4A313E9-F859-4780-902B-6DA1F6BFF011}"/>
              </a:ext>
            </a:extLst>
          </p:cNvPr>
          <p:cNvSpPr>
            <a:spLocks noGrp="1"/>
          </p:cNvSpPr>
          <p:nvPr>
            <p:ph type="sldNum" sz="quarter" idx="15"/>
          </p:nvPr>
        </p:nvSpPr>
        <p:spPr>
          <a:xfrm>
            <a:off x="10355855" y="6301295"/>
            <a:ext cx="1060617" cy="365125"/>
          </a:xfrm>
          <a:prstGeom prst="rect">
            <a:avLst/>
          </a:prstGeom>
        </p:spPr>
        <p:txBody>
          <a:bodyPr/>
          <a:lstStyle>
            <a:lvl1pPr algn="r">
              <a:defRPr>
                <a:solidFill>
                  <a:srgbClr val="1F5F65"/>
                </a:solidFill>
              </a:defRPr>
            </a:lvl1pPr>
          </a:lstStyle>
          <a:p>
            <a:fld id="{2DAFAE29-6EBC-485E-965A-C52EDD1E4E43}" type="slidenum">
              <a:rPr lang="en-US" smtClean="0"/>
              <a:pPr/>
              <a:t>‹#›</a:t>
            </a:fld>
            <a:endParaRPr lang="en-US"/>
          </a:p>
        </p:txBody>
      </p:sp>
      <p:sp>
        <p:nvSpPr>
          <p:cNvPr id="10" name="Title 1">
            <a:extLst>
              <a:ext uri="{FF2B5EF4-FFF2-40B4-BE49-F238E27FC236}">
                <a16:creationId xmlns:a16="http://schemas.microsoft.com/office/drawing/2014/main" id="{C97692D1-1ED1-4E31-8D62-2C809721CFCD}"/>
              </a:ext>
            </a:extLst>
          </p:cNvPr>
          <p:cNvSpPr>
            <a:spLocks noGrp="1"/>
          </p:cNvSpPr>
          <p:nvPr>
            <p:ph type="title" hasCustomPrompt="1"/>
          </p:nvPr>
        </p:nvSpPr>
        <p:spPr>
          <a:xfrm>
            <a:off x="7487411" y="1206465"/>
            <a:ext cx="3932237" cy="968145"/>
          </a:xfrm>
        </p:spPr>
        <p:txBody>
          <a:bodyPr anchor="b">
            <a:normAutofit/>
          </a:bodyPr>
          <a:lstStyle>
            <a:lvl1pPr>
              <a:defRPr sz="280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FE1587B0-4C36-4833-AC8A-A977DFC377B4}"/>
              </a:ext>
            </a:extLst>
          </p:cNvPr>
          <p:cNvSpPr>
            <a:spLocks noGrp="1"/>
          </p:cNvSpPr>
          <p:nvPr>
            <p:ph type="body" sz="half" idx="2"/>
          </p:nvPr>
        </p:nvSpPr>
        <p:spPr>
          <a:xfrm>
            <a:off x="7487411" y="2666083"/>
            <a:ext cx="3932237" cy="333262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Rectangle 2">
            <a:extLst>
              <a:ext uri="{FF2B5EF4-FFF2-40B4-BE49-F238E27FC236}">
                <a16:creationId xmlns:a16="http://schemas.microsoft.com/office/drawing/2014/main" id="{D507FCB1-F280-4673-AC4B-F22F9C74024A}"/>
              </a:ext>
            </a:extLst>
          </p:cNvPr>
          <p:cNvSpPr/>
          <p:nvPr userDrawn="1"/>
        </p:nvSpPr>
        <p:spPr>
          <a:xfrm>
            <a:off x="6257581" y="1578705"/>
            <a:ext cx="1068636" cy="360264"/>
          </a:xfrm>
          <a:prstGeom prst="rect">
            <a:avLst/>
          </a:prstGeom>
          <a:solidFill>
            <a:srgbClr val="CAA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
            <a:extLst>
              <a:ext uri="{FF2B5EF4-FFF2-40B4-BE49-F238E27FC236}">
                <a16:creationId xmlns:a16="http://schemas.microsoft.com/office/drawing/2014/main" id="{BA7EAC59-78A8-4D8C-91D9-84A675F1D55C}"/>
              </a:ext>
            </a:extLst>
          </p:cNvPr>
          <p:cNvSpPr>
            <a:spLocks noGrp="1"/>
          </p:cNvSpPr>
          <p:nvPr>
            <p:ph sz="quarter" idx="17"/>
          </p:nvPr>
        </p:nvSpPr>
        <p:spPr>
          <a:xfrm>
            <a:off x="531813" y="693738"/>
            <a:ext cx="5337175" cy="546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084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Photo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1C15-3515-402F-97A0-5CC288F9B3FA}"/>
              </a:ext>
            </a:extLst>
          </p:cNvPr>
          <p:cNvSpPr>
            <a:spLocks noGrp="1"/>
          </p:cNvSpPr>
          <p:nvPr>
            <p:ph type="title" hasCustomPrompt="1"/>
          </p:nvPr>
        </p:nvSpPr>
        <p:spPr>
          <a:xfrm>
            <a:off x="1936376" y="326869"/>
            <a:ext cx="9893285" cy="1325563"/>
          </a:xfrm>
        </p:spPr>
        <p:txBody>
          <a:bodyPr>
            <a:noAutofit/>
          </a:bodyPr>
          <a:lstStyle>
            <a:lvl1pPr>
              <a:defRPr sz="3200"/>
            </a:lvl1pPr>
          </a:lstStyle>
          <a:p>
            <a:r>
              <a:rPr lang="en-US"/>
              <a:t>CLICK TO EDIT MASTER TITLE STYLE</a:t>
            </a:r>
          </a:p>
        </p:txBody>
      </p:sp>
      <p:sp>
        <p:nvSpPr>
          <p:cNvPr id="7" name="Text Placeholder 6">
            <a:extLst>
              <a:ext uri="{FF2B5EF4-FFF2-40B4-BE49-F238E27FC236}">
                <a16:creationId xmlns:a16="http://schemas.microsoft.com/office/drawing/2014/main" id="{141CD6EC-3DDA-42E2-8338-299E24D8FE59}"/>
              </a:ext>
            </a:extLst>
          </p:cNvPr>
          <p:cNvSpPr>
            <a:spLocks noGrp="1"/>
          </p:cNvSpPr>
          <p:nvPr>
            <p:ph type="body" sz="quarter" idx="10"/>
          </p:nvPr>
        </p:nvSpPr>
        <p:spPr>
          <a:xfrm>
            <a:off x="6530975" y="1840230"/>
            <a:ext cx="5299075" cy="4308158"/>
          </a:xfrm>
        </p:spPr>
        <p:txBody>
          <a:bodyPr/>
          <a:lstStyle>
            <a:lvl1pPr>
              <a:defRPr>
                <a:solidFill>
                  <a:srgbClr val="1F5F65"/>
                </a:solidFill>
              </a:defRPr>
            </a:lvl1pPr>
            <a:lvl2pPr>
              <a:defRPr>
                <a:solidFill>
                  <a:srgbClr val="1F5F65"/>
                </a:solidFill>
              </a:defRPr>
            </a:lvl2pPr>
            <a:lvl3pPr>
              <a:defRPr>
                <a:solidFill>
                  <a:srgbClr val="1F5F65"/>
                </a:solidFill>
              </a:defRPr>
            </a:lvl3pPr>
            <a:lvl4pPr>
              <a:defRPr>
                <a:solidFill>
                  <a:srgbClr val="1F5F65"/>
                </a:solidFill>
              </a:defRPr>
            </a:lvl4pPr>
            <a:lvl5pPr>
              <a:defRPr>
                <a:solidFill>
                  <a:srgbClr val="1F5F6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3FDB1DE5-5428-4AA5-A884-000D1D9EEAAD}"/>
              </a:ext>
            </a:extLst>
          </p:cNvPr>
          <p:cNvSpPr>
            <a:spLocks noGrp="1"/>
          </p:cNvSpPr>
          <p:nvPr>
            <p:ph type="pic" sz="quarter" idx="12"/>
          </p:nvPr>
        </p:nvSpPr>
        <p:spPr>
          <a:xfrm>
            <a:off x="380603" y="1840230"/>
            <a:ext cx="5297488" cy="4542247"/>
          </a:xfrm>
        </p:spPr>
        <p:txBody>
          <a:bodyPr/>
          <a:lstStyle/>
          <a:p>
            <a:r>
              <a:rPr lang="en-US"/>
              <a:t>Click icon to add picture</a:t>
            </a:r>
          </a:p>
        </p:txBody>
      </p:sp>
      <p:sp>
        <p:nvSpPr>
          <p:cNvPr id="13" name="Footer Placeholder 4">
            <a:extLst>
              <a:ext uri="{FF2B5EF4-FFF2-40B4-BE49-F238E27FC236}">
                <a16:creationId xmlns:a16="http://schemas.microsoft.com/office/drawing/2014/main" id="{7EDFD46A-5086-4159-8ADA-1AAFF66651E7}"/>
              </a:ext>
            </a:extLst>
          </p:cNvPr>
          <p:cNvSpPr>
            <a:spLocks noGrp="1"/>
          </p:cNvSpPr>
          <p:nvPr>
            <p:ph type="ftr" sz="quarter" idx="15"/>
          </p:nvPr>
        </p:nvSpPr>
        <p:spPr>
          <a:xfrm>
            <a:off x="6530975" y="6297049"/>
            <a:ext cx="2475414" cy="437652"/>
          </a:xfrm>
          <a:prstGeom prst="rect">
            <a:avLst/>
          </a:prstGeom>
        </p:spPr>
        <p:txBody>
          <a:bodyPr/>
          <a:lstStyle>
            <a:lvl1pPr>
              <a:defRPr>
                <a:solidFill>
                  <a:schemeClr val="bg1">
                    <a:lumMod val="50000"/>
                  </a:schemeClr>
                </a:solidFill>
              </a:defRPr>
            </a:lvl1pPr>
          </a:lstStyle>
          <a:p>
            <a:endParaRPr lang="en-US"/>
          </a:p>
        </p:txBody>
      </p:sp>
      <p:sp>
        <p:nvSpPr>
          <p:cNvPr id="17" name="Slide Number Placeholder 5">
            <a:extLst>
              <a:ext uri="{FF2B5EF4-FFF2-40B4-BE49-F238E27FC236}">
                <a16:creationId xmlns:a16="http://schemas.microsoft.com/office/drawing/2014/main" id="{598BED1C-1413-4A17-B4A6-31C72A5D13AC}"/>
              </a:ext>
            </a:extLst>
          </p:cNvPr>
          <p:cNvSpPr>
            <a:spLocks noGrp="1"/>
          </p:cNvSpPr>
          <p:nvPr>
            <p:ph type="sldNum" sz="quarter" idx="4"/>
          </p:nvPr>
        </p:nvSpPr>
        <p:spPr>
          <a:xfrm>
            <a:off x="11440035" y="6333313"/>
            <a:ext cx="389626"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2DAFAE29-6EBC-485E-965A-C52EDD1E4E43}" type="slidenum">
              <a:rPr lang="en-US" smtClean="0"/>
              <a:pPr/>
              <a:t>‹#›</a:t>
            </a:fld>
            <a:endParaRPr lang="en-US"/>
          </a:p>
        </p:txBody>
      </p:sp>
    </p:spTree>
    <p:extLst>
      <p:ext uri="{BB962C8B-B14F-4D97-AF65-F5344CB8AC3E}">
        <p14:creationId xmlns:p14="http://schemas.microsoft.com/office/powerpoint/2010/main" val="1931826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 Person Contacts">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8E224FD4-0273-4760-98B5-FA989A6BE234}"/>
              </a:ext>
            </a:extLst>
          </p:cNvPr>
          <p:cNvSpPr/>
          <p:nvPr userDrawn="1"/>
        </p:nvSpPr>
        <p:spPr>
          <a:xfrm flipV="1">
            <a:off x="-5150183" y="-675120"/>
            <a:ext cx="11594782" cy="5828232"/>
          </a:xfrm>
          <a:prstGeom prst="triangl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525140-FFD6-4A90-A4A1-E2A4133E9D5A}"/>
              </a:ext>
            </a:extLst>
          </p:cNvPr>
          <p:cNvSpPr>
            <a:spLocks noGrp="1"/>
          </p:cNvSpPr>
          <p:nvPr>
            <p:ph type="title" hasCustomPrompt="1"/>
          </p:nvPr>
        </p:nvSpPr>
        <p:spPr>
          <a:xfrm>
            <a:off x="471973" y="521616"/>
            <a:ext cx="2661458" cy="1325563"/>
          </a:xfrm>
        </p:spPr>
        <p:txBody>
          <a:bodyPr>
            <a:noAutofit/>
          </a:bodyPr>
          <a:lstStyle>
            <a:lvl1pPr algn="ctr">
              <a:defRPr sz="5400" i="1">
                <a:solidFill>
                  <a:srgbClr val="757575"/>
                </a:solidFill>
              </a:defRPr>
            </a:lvl1pPr>
          </a:lstStyle>
          <a:p>
            <a:r>
              <a:rPr lang="en-US"/>
              <a:t>Contact Us</a:t>
            </a:r>
          </a:p>
        </p:txBody>
      </p:sp>
      <p:sp>
        <p:nvSpPr>
          <p:cNvPr id="3" name="Slide Number Placeholder 2">
            <a:extLst>
              <a:ext uri="{FF2B5EF4-FFF2-40B4-BE49-F238E27FC236}">
                <a16:creationId xmlns:a16="http://schemas.microsoft.com/office/drawing/2014/main" id="{898AFA76-3988-42CE-AEF2-598633D5C28F}"/>
              </a:ext>
            </a:extLst>
          </p:cNvPr>
          <p:cNvSpPr>
            <a:spLocks noGrp="1"/>
          </p:cNvSpPr>
          <p:nvPr>
            <p:ph type="sldNum" sz="quarter" idx="10"/>
          </p:nvPr>
        </p:nvSpPr>
        <p:spPr/>
        <p:txBody>
          <a:bodyPr/>
          <a:lstStyle/>
          <a:p>
            <a:fld id="{21C76244-2BE1-40AD-BC38-1041B70BB764}" type="slidenum">
              <a:rPr lang="en-US" smtClean="0"/>
              <a:pPr/>
              <a:t>‹#›</a:t>
            </a:fld>
            <a:endParaRPr lang="en-US"/>
          </a:p>
        </p:txBody>
      </p:sp>
      <p:grpSp>
        <p:nvGrpSpPr>
          <p:cNvPr id="24" name="Group 23">
            <a:extLst>
              <a:ext uri="{FF2B5EF4-FFF2-40B4-BE49-F238E27FC236}">
                <a16:creationId xmlns:a16="http://schemas.microsoft.com/office/drawing/2014/main" id="{807E9C8B-9EFE-4200-ACFE-E63372F23365}"/>
              </a:ext>
            </a:extLst>
          </p:cNvPr>
          <p:cNvGrpSpPr/>
          <p:nvPr userDrawn="1"/>
        </p:nvGrpSpPr>
        <p:grpSpPr>
          <a:xfrm>
            <a:off x="2473991" y="2191976"/>
            <a:ext cx="1025495" cy="1025495"/>
            <a:chOff x="4475005" y="2330498"/>
            <a:chExt cx="1025495" cy="1025495"/>
          </a:xfrm>
        </p:grpSpPr>
        <p:sp>
          <p:nvSpPr>
            <p:cNvPr id="7" name="Oval 6">
              <a:extLst>
                <a:ext uri="{FF2B5EF4-FFF2-40B4-BE49-F238E27FC236}">
                  <a16:creationId xmlns:a16="http://schemas.microsoft.com/office/drawing/2014/main" id="{68715BE4-BB50-40D7-A8D2-257888E6AD8A}"/>
                </a:ext>
              </a:extLst>
            </p:cNvPr>
            <p:cNvSpPr/>
            <p:nvPr userDrawn="1"/>
          </p:nvSpPr>
          <p:spPr>
            <a:xfrm>
              <a:off x="4475005" y="2330498"/>
              <a:ext cx="1025495" cy="1025495"/>
            </a:xfrm>
            <a:prstGeom prst="ellipse">
              <a:avLst/>
            </a:prstGeom>
            <a:solidFill>
              <a:srgbClr val="2C818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Email">
              <a:extLst>
                <a:ext uri="{FF2B5EF4-FFF2-40B4-BE49-F238E27FC236}">
                  <a16:creationId xmlns:a16="http://schemas.microsoft.com/office/drawing/2014/main" id="{BE6CA197-228B-462F-AAE3-1870B0F0F3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904" y="2553397"/>
              <a:ext cx="579697" cy="579697"/>
            </a:xfrm>
            <a:prstGeom prst="rect">
              <a:avLst/>
            </a:prstGeom>
          </p:spPr>
        </p:pic>
      </p:grpSp>
      <p:grpSp>
        <p:nvGrpSpPr>
          <p:cNvPr id="23" name="Group 22">
            <a:extLst>
              <a:ext uri="{FF2B5EF4-FFF2-40B4-BE49-F238E27FC236}">
                <a16:creationId xmlns:a16="http://schemas.microsoft.com/office/drawing/2014/main" id="{12644AFE-AABF-4D37-B30C-9B3876E97887}"/>
              </a:ext>
            </a:extLst>
          </p:cNvPr>
          <p:cNvGrpSpPr/>
          <p:nvPr userDrawn="1"/>
        </p:nvGrpSpPr>
        <p:grpSpPr>
          <a:xfrm>
            <a:off x="1024851" y="3712301"/>
            <a:ext cx="1025495" cy="1025495"/>
            <a:chOff x="3104969" y="3989343"/>
            <a:chExt cx="1025495" cy="1025495"/>
          </a:xfrm>
        </p:grpSpPr>
        <p:sp>
          <p:nvSpPr>
            <p:cNvPr id="8" name="Oval 7">
              <a:extLst>
                <a:ext uri="{FF2B5EF4-FFF2-40B4-BE49-F238E27FC236}">
                  <a16:creationId xmlns:a16="http://schemas.microsoft.com/office/drawing/2014/main" id="{F05846A5-1BC1-4DE3-91A3-C5DAC01C7D06}"/>
                </a:ext>
              </a:extLst>
            </p:cNvPr>
            <p:cNvSpPr/>
            <p:nvPr userDrawn="1"/>
          </p:nvSpPr>
          <p:spPr>
            <a:xfrm>
              <a:off x="3104969" y="3989343"/>
              <a:ext cx="1025495" cy="1025495"/>
            </a:xfrm>
            <a:prstGeom prst="ellipse">
              <a:avLst/>
            </a:prstGeom>
            <a:solidFill>
              <a:srgbClr val="2C818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User">
              <a:extLst>
                <a:ext uri="{FF2B5EF4-FFF2-40B4-BE49-F238E27FC236}">
                  <a16:creationId xmlns:a16="http://schemas.microsoft.com/office/drawing/2014/main" id="{3C224E9E-53B2-4BAD-9FC8-91263BBB8DC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2613" y="4236987"/>
              <a:ext cx="530207" cy="530207"/>
            </a:xfrm>
            <a:prstGeom prst="rect">
              <a:avLst/>
            </a:prstGeom>
          </p:spPr>
        </p:pic>
      </p:grpSp>
      <p:grpSp>
        <p:nvGrpSpPr>
          <p:cNvPr id="25" name="Group 24">
            <a:extLst>
              <a:ext uri="{FF2B5EF4-FFF2-40B4-BE49-F238E27FC236}">
                <a16:creationId xmlns:a16="http://schemas.microsoft.com/office/drawing/2014/main" id="{74880CE7-2533-4724-857D-F30D95A755F4}"/>
              </a:ext>
            </a:extLst>
          </p:cNvPr>
          <p:cNvGrpSpPr/>
          <p:nvPr userDrawn="1"/>
        </p:nvGrpSpPr>
        <p:grpSpPr>
          <a:xfrm>
            <a:off x="3955190" y="671651"/>
            <a:ext cx="1025495" cy="1025495"/>
            <a:chOff x="5665859" y="671652"/>
            <a:chExt cx="1025495" cy="1025495"/>
          </a:xfrm>
        </p:grpSpPr>
        <p:sp>
          <p:nvSpPr>
            <p:cNvPr id="6" name="Oval 5">
              <a:extLst>
                <a:ext uri="{FF2B5EF4-FFF2-40B4-BE49-F238E27FC236}">
                  <a16:creationId xmlns:a16="http://schemas.microsoft.com/office/drawing/2014/main" id="{9B029E25-FDAF-4EFF-926A-088C5A9027F3}"/>
                </a:ext>
              </a:extLst>
            </p:cNvPr>
            <p:cNvSpPr/>
            <p:nvPr userDrawn="1"/>
          </p:nvSpPr>
          <p:spPr>
            <a:xfrm>
              <a:off x="5665859" y="671652"/>
              <a:ext cx="1025495" cy="1025495"/>
            </a:xfrm>
            <a:prstGeom prst="ellipse">
              <a:avLst/>
            </a:prstGeom>
            <a:solidFill>
              <a:srgbClr val="2C818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Monitor">
              <a:extLst>
                <a:ext uri="{FF2B5EF4-FFF2-40B4-BE49-F238E27FC236}">
                  <a16:creationId xmlns:a16="http://schemas.microsoft.com/office/drawing/2014/main" id="{54996F85-7998-4D03-A329-1A46AB177F5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82694" y="888487"/>
              <a:ext cx="591824" cy="591824"/>
            </a:xfrm>
            <a:prstGeom prst="rect">
              <a:avLst/>
            </a:prstGeom>
          </p:spPr>
        </p:pic>
      </p:grpSp>
    </p:spTree>
    <p:extLst>
      <p:ext uri="{BB962C8B-B14F-4D97-AF65-F5344CB8AC3E}">
        <p14:creationId xmlns:p14="http://schemas.microsoft.com/office/powerpoint/2010/main" val="860318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BD0158B-82AB-1048-BB55-1BFCD55CEE7C}"/>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Flowchart: Off-page Connector 14">
            <a:extLst>
              <a:ext uri="{FF2B5EF4-FFF2-40B4-BE49-F238E27FC236}">
                <a16:creationId xmlns:a16="http://schemas.microsoft.com/office/drawing/2014/main" id="{04D026EF-6C9C-4B90-9B3F-0105DB5B6C9A}"/>
              </a:ext>
            </a:extLst>
          </p:cNvPr>
          <p:cNvSpPr/>
          <p:nvPr userDrawn="1"/>
        </p:nvSpPr>
        <p:spPr>
          <a:xfrm>
            <a:off x="571500" y="0"/>
            <a:ext cx="2495550" cy="2257425"/>
          </a:xfrm>
          <a:prstGeom prst="flowChartOffpageConnector">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Off-page Connector 13">
            <a:extLst>
              <a:ext uri="{FF2B5EF4-FFF2-40B4-BE49-F238E27FC236}">
                <a16:creationId xmlns:a16="http://schemas.microsoft.com/office/drawing/2014/main" id="{238B9CE1-4533-42F4-A17F-2938BF67EEF6}"/>
              </a:ext>
            </a:extLst>
          </p:cNvPr>
          <p:cNvSpPr/>
          <p:nvPr userDrawn="1"/>
        </p:nvSpPr>
        <p:spPr>
          <a:xfrm>
            <a:off x="571500" y="163513"/>
            <a:ext cx="2495550" cy="2257425"/>
          </a:xfrm>
          <a:prstGeom prst="flowChartOffpageConnector">
            <a:avLst/>
          </a:prstGeom>
          <a:solidFill>
            <a:srgbClr val="009DDC">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DD8F6ABA-7BA2-48DC-B7BA-26683AF0F89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388" y="733426"/>
            <a:ext cx="2009775" cy="542925"/>
          </a:xfrm>
          <a:prstGeom prst="rect">
            <a:avLst/>
          </a:prstGeom>
        </p:spPr>
      </p:pic>
      <p:sp>
        <p:nvSpPr>
          <p:cNvPr id="11" name="Title 1">
            <a:extLst>
              <a:ext uri="{FF2B5EF4-FFF2-40B4-BE49-F238E27FC236}">
                <a16:creationId xmlns:a16="http://schemas.microsoft.com/office/drawing/2014/main" id="{B6DF25F5-52C1-4ED2-A88F-69DDFE008743}"/>
              </a:ext>
            </a:extLst>
          </p:cNvPr>
          <p:cNvSpPr>
            <a:spLocks noGrp="1"/>
          </p:cNvSpPr>
          <p:nvPr>
            <p:ph type="ctrTitle" hasCustomPrompt="1"/>
          </p:nvPr>
        </p:nvSpPr>
        <p:spPr>
          <a:xfrm>
            <a:off x="3638550" y="1122363"/>
            <a:ext cx="7439024" cy="2387600"/>
          </a:xfrm>
        </p:spPr>
        <p:txBody>
          <a:bodyPr anchor="b"/>
          <a:lstStyle>
            <a:lvl1pPr algn="ctr">
              <a:defRPr sz="6000" b="1" i="0" baseline="0">
                <a:solidFill>
                  <a:srgbClr val="04244D"/>
                </a:solidFill>
                <a:latin typeface="Arial Narrow" panose="020B0604020202020204"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5931D000-2FA8-4D26-B662-40FE1CD668DD}"/>
              </a:ext>
            </a:extLst>
          </p:cNvPr>
          <p:cNvSpPr>
            <a:spLocks noGrp="1"/>
          </p:cNvSpPr>
          <p:nvPr>
            <p:ph type="subTitle" idx="1"/>
          </p:nvPr>
        </p:nvSpPr>
        <p:spPr>
          <a:xfrm>
            <a:off x="3638550" y="3602038"/>
            <a:ext cx="7439024" cy="1655762"/>
          </a:xfrm>
        </p:spPr>
        <p:txBody>
          <a:bodyPr>
            <a:normAutofit/>
          </a:bodyPr>
          <a:lstStyle>
            <a:lvl1pPr marL="0" indent="0" algn="ctr">
              <a:buNone/>
              <a:defRPr sz="26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Footer Placeholder 4">
            <a:extLst>
              <a:ext uri="{FF2B5EF4-FFF2-40B4-BE49-F238E27FC236}">
                <a16:creationId xmlns:a16="http://schemas.microsoft.com/office/drawing/2014/main" id="{B662ACC1-35A7-43B4-9481-DF25FE15120A}"/>
              </a:ext>
            </a:extLst>
          </p:cNvPr>
          <p:cNvSpPr>
            <a:spLocks noGrp="1"/>
          </p:cNvSpPr>
          <p:nvPr>
            <p:ph type="ftr" sz="quarter" idx="11"/>
          </p:nvPr>
        </p:nvSpPr>
        <p:spPr>
          <a:xfrm>
            <a:off x="4038600" y="6356350"/>
            <a:ext cx="4114800" cy="365125"/>
          </a:xfrm>
        </p:spPr>
        <p:txBody>
          <a:bodyPr/>
          <a:lstStyle/>
          <a:p>
            <a:endParaRPr lang="en-US"/>
          </a:p>
        </p:txBody>
      </p:sp>
      <p:sp>
        <p:nvSpPr>
          <p:cNvPr id="22" name="Slide Number Placeholder 5">
            <a:extLst>
              <a:ext uri="{FF2B5EF4-FFF2-40B4-BE49-F238E27FC236}">
                <a16:creationId xmlns:a16="http://schemas.microsoft.com/office/drawing/2014/main" id="{12A6CF14-D296-48DE-A4B3-02DAF3B72E61}"/>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a:p>
        </p:txBody>
      </p:sp>
      <p:sp>
        <p:nvSpPr>
          <p:cNvPr id="4" name="Text Placeholder 3">
            <a:extLst>
              <a:ext uri="{FF2B5EF4-FFF2-40B4-BE49-F238E27FC236}">
                <a16:creationId xmlns:a16="http://schemas.microsoft.com/office/drawing/2014/main" id="{23BED1DA-CDD0-4E9A-9903-027AA27923F3}"/>
              </a:ext>
            </a:extLst>
          </p:cNvPr>
          <p:cNvSpPr>
            <a:spLocks noGrp="1"/>
          </p:cNvSpPr>
          <p:nvPr>
            <p:ph type="body" sz="quarter" idx="13" hasCustomPrompt="1"/>
          </p:nvPr>
        </p:nvSpPr>
        <p:spPr>
          <a:xfrm>
            <a:off x="5651499" y="5265249"/>
            <a:ext cx="3413125" cy="365125"/>
          </a:xfrm>
        </p:spPr>
        <p:txBody>
          <a:bodyPr>
            <a:noAutofit/>
          </a:bodyPr>
          <a:lstStyle>
            <a:lvl1pPr marL="0" indent="0" algn="ctr">
              <a:buNone/>
              <a:defRPr sz="1800" b="1" i="0">
                <a:solidFill>
                  <a:schemeClr val="accent4"/>
                </a:solidFill>
                <a:latin typeface="Arial Narrow" panose="020B0604020202020204" pitchFamily="34" charset="0"/>
              </a:defRPr>
            </a:lvl1pPr>
          </a:lstStyle>
          <a:p>
            <a:pPr lvl="0"/>
            <a:r>
              <a:rPr lang="en-US"/>
              <a:t>Name, Title</a:t>
            </a:r>
          </a:p>
        </p:txBody>
      </p:sp>
    </p:spTree>
    <p:extLst>
      <p:ext uri="{BB962C8B-B14F-4D97-AF65-F5344CB8AC3E}">
        <p14:creationId xmlns:p14="http://schemas.microsoft.com/office/powerpoint/2010/main" val="944651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rgbClr val="009DDC"/>
              </a:gs>
              <a:gs pos="100000">
                <a:srgbClr val="0089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0326"/>
            <a:ext cx="10887075" cy="987424"/>
          </a:xfrm>
        </p:spPr>
        <p:txBody>
          <a:bodyPr>
            <a:normAutofit/>
          </a:bodyPr>
          <a:lstStyle>
            <a:lvl1pPr>
              <a:defRPr sz="3600" b="1" i="0">
                <a:solidFill>
                  <a:schemeClr val="bg1"/>
                </a:solidFill>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hasCustomPrompt="1"/>
          </p:nvPr>
        </p:nvSpPr>
        <p:spPr>
          <a:xfrm>
            <a:off x="2102264" y="1825625"/>
            <a:ext cx="9571291" cy="4351338"/>
          </a:xfrm>
        </p:spPr>
        <p:txBody>
          <a:bodyPr/>
          <a:lstStyle>
            <a:lvl1pPr>
              <a:buClr>
                <a:schemeClr val="accent4"/>
              </a:buClr>
              <a:defRPr>
                <a:solidFill>
                  <a:srgbClr val="04244D"/>
                </a:solidFill>
              </a:defRPr>
            </a:lvl1pPr>
            <a:lvl2pPr>
              <a:buClr>
                <a:schemeClr val="accent4"/>
              </a:buClr>
              <a:defRPr>
                <a:solidFill>
                  <a:schemeClr val="accent4"/>
                </a:solidFill>
              </a:defRPr>
            </a:lvl2pPr>
            <a:lvl3pPr>
              <a:buClr>
                <a:schemeClr val="accent4"/>
              </a:buClr>
              <a:defRPr>
                <a:solidFill>
                  <a:schemeClr val="accent4"/>
                </a:solidFill>
              </a:defRPr>
            </a:lvl3pPr>
            <a:lvl4pPr>
              <a:buClr>
                <a:schemeClr val="accent4"/>
              </a:buClr>
              <a:defRPr>
                <a:solidFill>
                  <a:schemeClr val="accent4"/>
                </a:solidFill>
              </a:defRPr>
            </a:lvl4pPr>
            <a:lvl5pPr>
              <a:buClr>
                <a:schemeClr val="accent4"/>
              </a:buClr>
              <a:defRPr>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493"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rgbClr val="009DD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6" name="Slide Number Placeholder 5">
            <a:extLst>
              <a:ext uri="{FF2B5EF4-FFF2-40B4-BE49-F238E27FC236}">
                <a16:creationId xmlns:a16="http://schemas.microsoft.com/office/drawing/2014/main" id="{C5EBF098-1C94-4617-A839-200CC4CA1B5D}"/>
              </a:ext>
            </a:extLst>
          </p:cNvPr>
          <p:cNvSpPr txBox="1">
            <a:spLocks/>
          </p:cNvSpPr>
          <p:nvPr userDrawn="1"/>
        </p:nvSpPr>
        <p:spPr>
          <a:xfrm>
            <a:off x="925153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935105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content and sourc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rgbClr val="009DDC"/>
              </a:gs>
              <a:gs pos="100000">
                <a:srgbClr val="0089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0326"/>
            <a:ext cx="10887075" cy="987424"/>
          </a:xfrm>
        </p:spPr>
        <p:txBody>
          <a:bodyPr>
            <a:normAutofit/>
          </a:bodyPr>
          <a:lstStyle>
            <a:lvl1pPr>
              <a:defRPr sz="3600" b="1" i="0">
                <a:solidFill>
                  <a:schemeClr val="bg1"/>
                </a:solidFill>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hasCustomPrompt="1"/>
          </p:nvPr>
        </p:nvSpPr>
        <p:spPr>
          <a:xfrm>
            <a:off x="2102264" y="1825625"/>
            <a:ext cx="9571291" cy="3880694"/>
          </a:xfrm>
        </p:spPr>
        <p:txBody>
          <a:bodyPr/>
          <a:lstStyle>
            <a:lvl1pPr>
              <a:buClr>
                <a:schemeClr val="accent4"/>
              </a:buClr>
              <a:defRPr>
                <a:solidFill>
                  <a:srgbClr val="04244D"/>
                </a:solidFill>
              </a:defRPr>
            </a:lvl1pPr>
            <a:lvl2pPr>
              <a:buClr>
                <a:schemeClr val="accent4"/>
              </a:buClr>
              <a:defRPr>
                <a:solidFill>
                  <a:schemeClr val="accent4"/>
                </a:solidFill>
              </a:defRPr>
            </a:lvl2pPr>
            <a:lvl3pPr>
              <a:buClr>
                <a:schemeClr val="accent4"/>
              </a:buClr>
              <a:defRPr>
                <a:solidFill>
                  <a:schemeClr val="accent4"/>
                </a:solidFill>
              </a:defRPr>
            </a:lvl3pPr>
            <a:lvl4pPr>
              <a:buClr>
                <a:schemeClr val="accent4"/>
              </a:buClr>
              <a:defRPr>
                <a:solidFill>
                  <a:schemeClr val="accent4"/>
                </a:solidFill>
              </a:defRPr>
            </a:lvl4pPr>
            <a:lvl5pPr>
              <a:buClr>
                <a:schemeClr val="accent4"/>
              </a:buClr>
              <a:defRPr>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493"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rgbClr val="009DD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6" name="Slide Number Placeholder 5">
            <a:extLst>
              <a:ext uri="{FF2B5EF4-FFF2-40B4-BE49-F238E27FC236}">
                <a16:creationId xmlns:a16="http://schemas.microsoft.com/office/drawing/2014/main" id="{C5EBF098-1C94-4617-A839-200CC4CA1B5D}"/>
              </a:ext>
            </a:extLst>
          </p:cNvPr>
          <p:cNvSpPr txBox="1">
            <a:spLocks/>
          </p:cNvSpPr>
          <p:nvPr userDrawn="1"/>
        </p:nvSpPr>
        <p:spPr>
          <a:xfrm>
            <a:off x="925153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12A210-0FF6-413F-A7AF-2E4993858D20}" type="slidenum">
              <a:rPr lang="en-US" smtClean="0"/>
              <a:pPr/>
              <a:t>‹#›</a:t>
            </a:fld>
            <a:endParaRPr lang="en-US" dirty="0"/>
          </a:p>
        </p:txBody>
      </p:sp>
      <p:sp>
        <p:nvSpPr>
          <p:cNvPr id="11" name="Content Placeholder 2">
            <a:extLst>
              <a:ext uri="{FF2B5EF4-FFF2-40B4-BE49-F238E27FC236}">
                <a16:creationId xmlns:a16="http://schemas.microsoft.com/office/drawing/2014/main" id="{16908D03-8049-4896-82D2-335371771C7D}"/>
              </a:ext>
            </a:extLst>
          </p:cNvPr>
          <p:cNvSpPr>
            <a:spLocks noGrp="1"/>
          </p:cNvSpPr>
          <p:nvPr>
            <p:ph idx="14" hasCustomPrompt="1"/>
          </p:nvPr>
        </p:nvSpPr>
        <p:spPr>
          <a:xfrm>
            <a:off x="2102265" y="5828630"/>
            <a:ext cx="5900690" cy="550408"/>
          </a:xfrm>
        </p:spPr>
        <p:txBody>
          <a:bodyPr/>
          <a:lstStyle>
            <a:lvl1pPr marL="0" indent="0">
              <a:spcBef>
                <a:spcPts val="0"/>
              </a:spcBef>
              <a:spcAft>
                <a:spcPts val="0"/>
              </a:spcAft>
              <a:buClr>
                <a:schemeClr val="accent4"/>
              </a:buClr>
              <a:buNone/>
              <a:defRPr sz="1200" b="1">
                <a:solidFill>
                  <a:srgbClr val="04244D"/>
                </a:solidFill>
              </a:defRPr>
            </a:lvl1pPr>
            <a:lvl2pPr marL="0" indent="0">
              <a:spcBef>
                <a:spcPts val="0"/>
              </a:spcBef>
              <a:spcAft>
                <a:spcPts val="0"/>
              </a:spcAft>
              <a:buClr>
                <a:schemeClr val="accent4"/>
              </a:buClr>
              <a:buNone/>
              <a:defRPr sz="1200">
                <a:solidFill>
                  <a:schemeClr val="bg1"/>
                </a:solidFill>
              </a:defRPr>
            </a:lvl2pPr>
            <a:lvl3pPr marL="0" indent="0">
              <a:buClr>
                <a:schemeClr val="accent4"/>
              </a:buClr>
              <a:buNone/>
              <a:defRPr sz="1200">
                <a:solidFill>
                  <a:schemeClr val="bg1"/>
                </a:solidFill>
              </a:defRPr>
            </a:lvl3pPr>
            <a:lvl4pPr marL="0" indent="0">
              <a:buClr>
                <a:schemeClr val="accent4"/>
              </a:buClr>
              <a:buNone/>
              <a:defRPr sz="1200">
                <a:solidFill>
                  <a:schemeClr val="bg1"/>
                </a:solidFill>
              </a:defRPr>
            </a:lvl4pPr>
            <a:lvl5pPr>
              <a:buClr>
                <a:schemeClr val="accent4"/>
              </a:buClr>
              <a:defRPr>
                <a:solidFill>
                  <a:schemeClr val="accent4"/>
                </a:solidFill>
              </a:defRPr>
            </a:lvl5pPr>
          </a:lstStyle>
          <a:p>
            <a:pPr lvl="0"/>
            <a:r>
              <a:rPr lang="en-US" dirty="0"/>
              <a:t>Click to add source</a:t>
            </a:r>
          </a:p>
        </p:txBody>
      </p:sp>
    </p:spTree>
    <p:extLst>
      <p:ext uri="{BB962C8B-B14F-4D97-AF65-F5344CB8AC3E}">
        <p14:creationId xmlns:p14="http://schemas.microsoft.com/office/powerpoint/2010/main" val="2727986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rgbClr val="009DDC"/>
              </a:gs>
              <a:gs pos="100000">
                <a:srgbClr val="0089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0326"/>
            <a:ext cx="10887075" cy="987424"/>
          </a:xfrm>
        </p:spPr>
        <p:txBody>
          <a:bodyPr>
            <a:normAutofit/>
          </a:bodyPr>
          <a:lstStyle>
            <a:lvl1pPr>
              <a:defRPr sz="3600" b="1" i="0">
                <a:solidFill>
                  <a:schemeClr val="bg1"/>
                </a:solidFill>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102265" y="1825625"/>
            <a:ext cx="5900690" cy="4351338"/>
          </a:xfrm>
        </p:spPr>
        <p:txBody>
          <a:bodyPr/>
          <a:lstStyle>
            <a:lvl1pPr>
              <a:buClr>
                <a:schemeClr val="accent4"/>
              </a:buClr>
              <a:defRPr>
                <a:solidFill>
                  <a:schemeClr val="accent4"/>
                </a:solidFill>
              </a:defRPr>
            </a:lvl1pPr>
            <a:lvl2pPr>
              <a:buClr>
                <a:schemeClr val="accent4"/>
              </a:buClr>
              <a:defRPr>
                <a:solidFill>
                  <a:schemeClr val="accent4"/>
                </a:solidFill>
              </a:defRPr>
            </a:lvl2pPr>
            <a:lvl3pPr>
              <a:buClr>
                <a:schemeClr val="accent4"/>
              </a:buClr>
              <a:defRPr>
                <a:solidFill>
                  <a:schemeClr val="accent4"/>
                </a:solidFill>
              </a:defRPr>
            </a:lvl3pPr>
            <a:lvl4pPr>
              <a:buClr>
                <a:schemeClr val="accent4"/>
              </a:buClr>
              <a:defRPr>
                <a:solidFill>
                  <a:schemeClr val="accent4"/>
                </a:solidFill>
              </a:defRPr>
            </a:lvl4pPr>
            <a:lvl5pPr>
              <a:buClr>
                <a:schemeClr val="accent4"/>
              </a:buCl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493"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rgbClr val="009DD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5" name="Slide Number Placeholder 5">
            <a:extLst>
              <a:ext uri="{FF2B5EF4-FFF2-40B4-BE49-F238E27FC236}">
                <a16:creationId xmlns:a16="http://schemas.microsoft.com/office/drawing/2014/main" id="{17E5F89D-BF47-4049-AC4F-89605BFF31D3}"/>
              </a:ext>
            </a:extLst>
          </p:cNvPr>
          <p:cNvSpPr>
            <a:spLocks noGrp="1"/>
          </p:cNvSpPr>
          <p:nvPr>
            <p:ph type="sldNum" sz="quarter" idx="12"/>
          </p:nvPr>
        </p:nvSpPr>
        <p:spPr>
          <a:xfrm>
            <a:off x="9251535" y="6356350"/>
            <a:ext cx="2743200" cy="365125"/>
          </a:xfrm>
        </p:spPr>
        <p:txBody>
          <a:bodyPr/>
          <a:lstStyle>
            <a:lvl1pPr>
              <a:defRPr sz="1000">
                <a:solidFill>
                  <a:schemeClr val="accent1">
                    <a:lumMod val="75000"/>
                  </a:schemeClr>
                </a:solidFill>
              </a:defRPr>
            </a:lvl1pPr>
          </a:lstStyle>
          <a:p>
            <a:fld id="{6C12A210-0FF6-413F-A7AF-2E4993858D20}" type="slidenum">
              <a:rPr lang="en-US" smtClean="0"/>
              <a:pPr/>
              <a:t>‹#›</a:t>
            </a:fld>
            <a:endParaRPr lang="en-US"/>
          </a:p>
        </p:txBody>
      </p:sp>
      <p:sp>
        <p:nvSpPr>
          <p:cNvPr id="5" name="Picture Placeholder 4">
            <a:extLst>
              <a:ext uri="{FF2B5EF4-FFF2-40B4-BE49-F238E27FC236}">
                <a16:creationId xmlns:a16="http://schemas.microsoft.com/office/drawing/2014/main" id="{4145CCEA-60CA-4D6E-B11D-CA585BACC51A}"/>
              </a:ext>
            </a:extLst>
          </p:cNvPr>
          <p:cNvSpPr>
            <a:spLocks noGrp="1"/>
          </p:cNvSpPr>
          <p:nvPr>
            <p:ph type="pic" sz="quarter" idx="13"/>
          </p:nvPr>
        </p:nvSpPr>
        <p:spPr>
          <a:xfrm>
            <a:off x="8120063" y="1825625"/>
            <a:ext cx="3552825" cy="4351338"/>
          </a:xfrm>
        </p:spPr>
        <p:txBody>
          <a:bodyPr/>
          <a:lstStyle/>
          <a:p>
            <a:endParaRPr lang="en-US"/>
          </a:p>
        </p:txBody>
      </p:sp>
    </p:spTree>
    <p:extLst>
      <p:ext uri="{BB962C8B-B14F-4D97-AF65-F5344CB8AC3E}">
        <p14:creationId xmlns:p14="http://schemas.microsoft.com/office/powerpoint/2010/main" val="3349235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content and source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rgbClr val="009DDC"/>
              </a:gs>
              <a:gs pos="100000">
                <a:srgbClr val="0089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0326"/>
            <a:ext cx="10887075" cy="987424"/>
          </a:xfrm>
        </p:spPr>
        <p:txBody>
          <a:bodyPr>
            <a:normAutofit/>
          </a:bodyPr>
          <a:lstStyle>
            <a:lvl1pPr>
              <a:defRPr sz="3600" b="1" i="0">
                <a:solidFill>
                  <a:schemeClr val="bg1"/>
                </a:solidFill>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102265" y="1825625"/>
            <a:ext cx="5900690" cy="4031165"/>
          </a:xfrm>
        </p:spPr>
        <p:txBody>
          <a:bodyPr/>
          <a:lstStyle>
            <a:lvl1pPr>
              <a:buClr>
                <a:schemeClr val="accent4"/>
              </a:buClr>
              <a:defRPr>
                <a:solidFill>
                  <a:schemeClr val="accent4"/>
                </a:solidFill>
              </a:defRPr>
            </a:lvl1pPr>
            <a:lvl2pPr>
              <a:buClr>
                <a:schemeClr val="accent4"/>
              </a:buClr>
              <a:defRPr>
                <a:solidFill>
                  <a:schemeClr val="accent4"/>
                </a:solidFill>
              </a:defRPr>
            </a:lvl2pPr>
            <a:lvl3pPr>
              <a:buClr>
                <a:schemeClr val="accent4"/>
              </a:buClr>
              <a:defRPr>
                <a:solidFill>
                  <a:schemeClr val="accent4"/>
                </a:solidFill>
              </a:defRPr>
            </a:lvl3pPr>
            <a:lvl4pPr>
              <a:buClr>
                <a:schemeClr val="accent4"/>
              </a:buClr>
              <a:defRPr>
                <a:solidFill>
                  <a:schemeClr val="accent4"/>
                </a:solidFill>
              </a:defRPr>
            </a:lvl4pPr>
            <a:lvl5pPr>
              <a:buClr>
                <a:schemeClr val="accent4"/>
              </a:buCl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493"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rgbClr val="009DD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5" name="Slide Number Placeholder 5">
            <a:extLst>
              <a:ext uri="{FF2B5EF4-FFF2-40B4-BE49-F238E27FC236}">
                <a16:creationId xmlns:a16="http://schemas.microsoft.com/office/drawing/2014/main" id="{17E5F89D-BF47-4049-AC4F-89605BFF31D3}"/>
              </a:ext>
            </a:extLst>
          </p:cNvPr>
          <p:cNvSpPr>
            <a:spLocks noGrp="1"/>
          </p:cNvSpPr>
          <p:nvPr>
            <p:ph type="sldNum" sz="quarter" idx="12"/>
          </p:nvPr>
        </p:nvSpPr>
        <p:spPr>
          <a:xfrm>
            <a:off x="9251535" y="6356350"/>
            <a:ext cx="2743200" cy="365125"/>
          </a:xfrm>
        </p:spPr>
        <p:txBody>
          <a:bodyPr/>
          <a:lstStyle>
            <a:lvl1pPr>
              <a:defRPr sz="1000">
                <a:solidFill>
                  <a:schemeClr val="accent1">
                    <a:lumMod val="75000"/>
                  </a:schemeClr>
                </a:solidFill>
              </a:defRPr>
            </a:lvl1pPr>
          </a:lstStyle>
          <a:p>
            <a:fld id="{6C12A210-0FF6-413F-A7AF-2E4993858D20}" type="slidenum">
              <a:rPr lang="en-US" smtClean="0"/>
              <a:pPr/>
              <a:t>‹#›</a:t>
            </a:fld>
            <a:endParaRPr lang="en-US"/>
          </a:p>
        </p:txBody>
      </p:sp>
      <p:sp>
        <p:nvSpPr>
          <p:cNvPr id="5" name="Picture Placeholder 4">
            <a:extLst>
              <a:ext uri="{FF2B5EF4-FFF2-40B4-BE49-F238E27FC236}">
                <a16:creationId xmlns:a16="http://schemas.microsoft.com/office/drawing/2014/main" id="{4145CCEA-60CA-4D6E-B11D-CA585BACC51A}"/>
              </a:ext>
            </a:extLst>
          </p:cNvPr>
          <p:cNvSpPr>
            <a:spLocks noGrp="1"/>
          </p:cNvSpPr>
          <p:nvPr>
            <p:ph type="pic" sz="quarter" idx="13"/>
          </p:nvPr>
        </p:nvSpPr>
        <p:spPr>
          <a:xfrm>
            <a:off x="8120063" y="1825625"/>
            <a:ext cx="3552825" cy="4351338"/>
          </a:xfrm>
        </p:spPr>
        <p:txBody>
          <a:bodyPr/>
          <a:lstStyle/>
          <a:p>
            <a:endParaRPr lang="en-US"/>
          </a:p>
        </p:txBody>
      </p:sp>
      <p:sp>
        <p:nvSpPr>
          <p:cNvPr id="11" name="Content Placeholder 2">
            <a:extLst>
              <a:ext uri="{FF2B5EF4-FFF2-40B4-BE49-F238E27FC236}">
                <a16:creationId xmlns:a16="http://schemas.microsoft.com/office/drawing/2014/main" id="{EA05EC46-809B-4B5B-8F25-136F306C66A1}"/>
              </a:ext>
            </a:extLst>
          </p:cNvPr>
          <p:cNvSpPr>
            <a:spLocks noGrp="1"/>
          </p:cNvSpPr>
          <p:nvPr>
            <p:ph idx="14" hasCustomPrompt="1"/>
          </p:nvPr>
        </p:nvSpPr>
        <p:spPr>
          <a:xfrm>
            <a:off x="2102265" y="5828630"/>
            <a:ext cx="5900690" cy="550408"/>
          </a:xfrm>
        </p:spPr>
        <p:txBody>
          <a:bodyPr/>
          <a:lstStyle>
            <a:lvl1pPr marL="0" indent="0">
              <a:spcBef>
                <a:spcPts val="0"/>
              </a:spcBef>
              <a:spcAft>
                <a:spcPts val="0"/>
              </a:spcAft>
              <a:buClr>
                <a:schemeClr val="accent4"/>
              </a:buClr>
              <a:buNone/>
              <a:defRPr sz="1200" b="1">
                <a:solidFill>
                  <a:srgbClr val="04244D"/>
                </a:solidFill>
              </a:defRPr>
            </a:lvl1pPr>
            <a:lvl2pPr marL="0" indent="0">
              <a:spcBef>
                <a:spcPts val="0"/>
              </a:spcBef>
              <a:spcAft>
                <a:spcPts val="0"/>
              </a:spcAft>
              <a:buClr>
                <a:schemeClr val="accent4"/>
              </a:buClr>
              <a:buNone/>
              <a:defRPr sz="1200">
                <a:solidFill>
                  <a:schemeClr val="bg1"/>
                </a:solidFill>
              </a:defRPr>
            </a:lvl2pPr>
            <a:lvl3pPr marL="0" indent="0">
              <a:buClr>
                <a:schemeClr val="accent4"/>
              </a:buClr>
              <a:buNone/>
              <a:defRPr sz="1200">
                <a:solidFill>
                  <a:schemeClr val="bg1"/>
                </a:solidFill>
              </a:defRPr>
            </a:lvl3pPr>
            <a:lvl4pPr marL="0" indent="0">
              <a:buClr>
                <a:schemeClr val="accent4"/>
              </a:buClr>
              <a:buNone/>
              <a:defRPr sz="1200">
                <a:solidFill>
                  <a:schemeClr val="bg1"/>
                </a:solidFill>
              </a:defRPr>
            </a:lvl4pPr>
            <a:lvl5pPr>
              <a:buClr>
                <a:schemeClr val="accent4"/>
              </a:buClr>
              <a:defRPr>
                <a:solidFill>
                  <a:schemeClr val="accent4"/>
                </a:solidFill>
              </a:defRPr>
            </a:lvl5pPr>
          </a:lstStyle>
          <a:p>
            <a:pPr lvl="0"/>
            <a:r>
              <a:rPr lang="en-US" dirty="0"/>
              <a:t>Click to add source</a:t>
            </a:r>
          </a:p>
        </p:txBody>
      </p:sp>
    </p:spTree>
    <p:extLst>
      <p:ext uri="{BB962C8B-B14F-4D97-AF65-F5344CB8AC3E}">
        <p14:creationId xmlns:p14="http://schemas.microsoft.com/office/powerpoint/2010/main" val="3605248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3">
    <p:bg>
      <p:bgPr>
        <a:solidFill>
          <a:srgbClr val="009DDC"/>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chemeClr val="bg1">
                  <a:lumMod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9851"/>
            <a:ext cx="10887075" cy="987424"/>
          </a:xfrm>
        </p:spPr>
        <p:txBody>
          <a:bodyPr>
            <a:normAutofit/>
          </a:bodyPr>
          <a:lstStyle>
            <a:lvl1pPr>
              <a:defRPr sz="3600" b="1" i="0">
                <a:solidFill>
                  <a:schemeClr val="tx1"/>
                </a:solidFill>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102264" y="1825625"/>
            <a:ext cx="9571291"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1642"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chemeClr val="bg1">
              <a:lumMod val="9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5" name="Slide Number Placeholder 5">
            <a:extLst>
              <a:ext uri="{FF2B5EF4-FFF2-40B4-BE49-F238E27FC236}">
                <a16:creationId xmlns:a16="http://schemas.microsoft.com/office/drawing/2014/main" id="{4FE5C797-D3A5-418D-A6A5-435C4DEDDC0E}"/>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a:p>
        </p:txBody>
      </p:sp>
    </p:spTree>
    <p:extLst>
      <p:ext uri="{BB962C8B-B14F-4D97-AF65-F5344CB8AC3E}">
        <p14:creationId xmlns:p14="http://schemas.microsoft.com/office/powerpoint/2010/main" val="7799802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A7BC5-03AC-934D-B17B-E20BE3C9F8E2}"/>
              </a:ext>
            </a:extLst>
          </p:cNvPr>
          <p:cNvSpPr>
            <a:spLocks noGrp="1"/>
          </p:cNvSpPr>
          <p:nvPr>
            <p:ph type="title"/>
          </p:nvPr>
        </p:nvSpPr>
        <p:spPr>
          <a:xfrm>
            <a:off x="839788" y="365125"/>
            <a:ext cx="10515600" cy="1325563"/>
          </a:xfrm>
        </p:spPr>
        <p:txBody>
          <a:bodyPr/>
          <a:lstStyle>
            <a:lvl1pPr>
              <a:defRPr>
                <a:solidFill>
                  <a:srgbClr val="0082A9"/>
                </a:solidFill>
                <a:latin typeface="Century Gothic" panose="020B0502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5280AAF7-1ADA-1B49-8E75-9134A3B58667}"/>
              </a:ext>
            </a:extLst>
          </p:cNvPr>
          <p:cNvSpPr>
            <a:spLocks noGrp="1"/>
          </p:cNvSpPr>
          <p:nvPr>
            <p:ph type="body" idx="1"/>
          </p:nvPr>
        </p:nvSpPr>
        <p:spPr>
          <a:xfrm>
            <a:off x="839788" y="1681163"/>
            <a:ext cx="5157787"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9F0C2E-1894-9C40-94FB-C862D2391D6E}"/>
              </a:ext>
            </a:extLst>
          </p:cNvPr>
          <p:cNvSpPr>
            <a:spLocks noGrp="1"/>
          </p:cNvSpPr>
          <p:nvPr>
            <p:ph sz="half" idx="2"/>
          </p:nvPr>
        </p:nvSpPr>
        <p:spPr>
          <a:xfrm>
            <a:off x="839788" y="2505075"/>
            <a:ext cx="5157787" cy="368458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66780D-4C96-2E44-8381-3D6DD0C7DCFA}"/>
              </a:ext>
            </a:extLst>
          </p:cNvPr>
          <p:cNvSpPr>
            <a:spLocks noGrp="1"/>
          </p:cNvSpPr>
          <p:nvPr>
            <p:ph type="body" sz="quarter" idx="3"/>
          </p:nvPr>
        </p:nvSpPr>
        <p:spPr>
          <a:xfrm>
            <a:off x="6172200" y="1681163"/>
            <a:ext cx="5183188"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FE33A-0903-2544-A8D6-97A877D0A472}"/>
              </a:ext>
            </a:extLst>
          </p:cNvPr>
          <p:cNvSpPr>
            <a:spLocks noGrp="1"/>
          </p:cNvSpPr>
          <p:nvPr>
            <p:ph sz="quarter" idx="4"/>
          </p:nvPr>
        </p:nvSpPr>
        <p:spPr>
          <a:xfrm>
            <a:off x="6172200" y="2505075"/>
            <a:ext cx="5183188" cy="368458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401A4D5B-D3D3-AB45-AF47-3A60CFAFD565}"/>
              </a:ext>
            </a:extLst>
          </p:cNvPr>
          <p:cNvSpPr/>
          <p:nvPr userDrawn="1"/>
        </p:nvSpPr>
        <p:spPr>
          <a:xfrm>
            <a:off x="10736184" y="6386976"/>
            <a:ext cx="1289135" cy="323165"/>
          </a:xfrm>
          <a:prstGeom prst="rect">
            <a:avLst/>
          </a:prstGeom>
        </p:spPr>
        <p:txBody>
          <a:bodyPr wrap="none">
            <a:spAutoFit/>
          </a:bodyPr>
          <a:lstStyle/>
          <a:p>
            <a:r>
              <a:rPr lang="en-US" sz="1500" dirty="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877961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content and source 4">
    <p:bg>
      <p:bgPr>
        <a:solidFill>
          <a:srgbClr val="009DDC"/>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chemeClr val="bg1">
                  <a:lumMod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9851"/>
            <a:ext cx="10887075" cy="987424"/>
          </a:xfrm>
        </p:spPr>
        <p:txBody>
          <a:bodyPr>
            <a:normAutofit/>
          </a:bodyPr>
          <a:lstStyle>
            <a:lvl1pPr>
              <a:defRPr sz="3600" b="1" i="0">
                <a:solidFill>
                  <a:schemeClr val="tx1"/>
                </a:solidFill>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102264" y="1825625"/>
            <a:ext cx="9571291" cy="40080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1642"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chemeClr val="bg1">
              <a:lumMod val="9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5" name="Slide Number Placeholder 5">
            <a:extLst>
              <a:ext uri="{FF2B5EF4-FFF2-40B4-BE49-F238E27FC236}">
                <a16:creationId xmlns:a16="http://schemas.microsoft.com/office/drawing/2014/main" id="{4FE5C797-D3A5-418D-A6A5-435C4DEDDC0E}"/>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a:p>
        </p:txBody>
      </p:sp>
      <p:sp>
        <p:nvSpPr>
          <p:cNvPr id="11" name="Content Placeholder 2">
            <a:extLst>
              <a:ext uri="{FF2B5EF4-FFF2-40B4-BE49-F238E27FC236}">
                <a16:creationId xmlns:a16="http://schemas.microsoft.com/office/drawing/2014/main" id="{63B98424-AA1C-4145-A636-F00DDFA60A11}"/>
              </a:ext>
            </a:extLst>
          </p:cNvPr>
          <p:cNvSpPr>
            <a:spLocks noGrp="1"/>
          </p:cNvSpPr>
          <p:nvPr>
            <p:ph idx="14" hasCustomPrompt="1"/>
          </p:nvPr>
        </p:nvSpPr>
        <p:spPr>
          <a:xfrm>
            <a:off x="2102265" y="5828630"/>
            <a:ext cx="5900690" cy="550408"/>
          </a:xfrm>
        </p:spPr>
        <p:txBody>
          <a:bodyPr/>
          <a:lstStyle>
            <a:lvl1pPr marL="0" indent="0">
              <a:spcBef>
                <a:spcPts val="0"/>
              </a:spcBef>
              <a:spcAft>
                <a:spcPts val="0"/>
              </a:spcAft>
              <a:buClr>
                <a:schemeClr val="accent4"/>
              </a:buClr>
              <a:buNone/>
              <a:defRPr sz="1200" b="1">
                <a:solidFill>
                  <a:schemeClr val="bg1"/>
                </a:solidFill>
              </a:defRPr>
            </a:lvl1pPr>
            <a:lvl2pPr marL="0" indent="0">
              <a:spcBef>
                <a:spcPts val="0"/>
              </a:spcBef>
              <a:spcAft>
                <a:spcPts val="0"/>
              </a:spcAft>
              <a:buClr>
                <a:schemeClr val="accent4"/>
              </a:buClr>
              <a:buNone/>
              <a:defRPr sz="1200">
                <a:solidFill>
                  <a:schemeClr val="bg1"/>
                </a:solidFill>
              </a:defRPr>
            </a:lvl2pPr>
            <a:lvl3pPr marL="0" indent="0">
              <a:buClr>
                <a:schemeClr val="accent4"/>
              </a:buClr>
              <a:buNone/>
              <a:defRPr sz="1200">
                <a:solidFill>
                  <a:schemeClr val="bg1"/>
                </a:solidFill>
              </a:defRPr>
            </a:lvl3pPr>
            <a:lvl4pPr marL="0" indent="0">
              <a:buClr>
                <a:schemeClr val="accent4"/>
              </a:buClr>
              <a:buNone/>
              <a:defRPr sz="1200">
                <a:solidFill>
                  <a:schemeClr val="bg1"/>
                </a:solidFill>
              </a:defRPr>
            </a:lvl4pPr>
            <a:lvl5pPr>
              <a:buClr>
                <a:schemeClr val="accent4"/>
              </a:buClr>
              <a:defRPr>
                <a:solidFill>
                  <a:schemeClr val="accent4"/>
                </a:solidFill>
              </a:defRPr>
            </a:lvl5pPr>
          </a:lstStyle>
          <a:p>
            <a:pPr lvl="0"/>
            <a:r>
              <a:rPr lang="en-US" dirty="0"/>
              <a:t>Click to add source</a:t>
            </a:r>
          </a:p>
        </p:txBody>
      </p:sp>
    </p:spTree>
    <p:extLst>
      <p:ext uri="{BB962C8B-B14F-4D97-AF65-F5344CB8AC3E}">
        <p14:creationId xmlns:p14="http://schemas.microsoft.com/office/powerpoint/2010/main" val="1987950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rgbClr val="009DDC"/>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chemeClr val="bg1">
                  <a:lumMod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9851"/>
            <a:ext cx="10887075" cy="987424"/>
          </a:xfrm>
        </p:spPr>
        <p:txBody>
          <a:bodyPr>
            <a:normAutofit/>
          </a:bodyPr>
          <a:lstStyle>
            <a:lvl1pPr>
              <a:defRPr sz="3600" b="1" i="0">
                <a:solidFill>
                  <a:schemeClr val="tx1"/>
                </a:solidFill>
                <a:latin typeface="Arial Narrow" panose="020B0604020202020204" pitchFamily="34" charset="0"/>
              </a:defRPr>
            </a:lvl1pPr>
          </a:lstStyle>
          <a:p>
            <a:r>
              <a:rPr lang="en-US" dirty="0"/>
              <a:t>CLICK TO EDIT MASTER TITLE STYLE</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1642"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chemeClr val="bg1">
              <a:lumMod val="9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5" name="Slide Number Placeholder 5">
            <a:extLst>
              <a:ext uri="{FF2B5EF4-FFF2-40B4-BE49-F238E27FC236}">
                <a16:creationId xmlns:a16="http://schemas.microsoft.com/office/drawing/2014/main" id="{4FE5C797-D3A5-418D-A6A5-435C4DEDDC0E}"/>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a:p>
        </p:txBody>
      </p:sp>
      <p:sp>
        <p:nvSpPr>
          <p:cNvPr id="11" name="Picture Placeholder 4">
            <a:extLst>
              <a:ext uri="{FF2B5EF4-FFF2-40B4-BE49-F238E27FC236}">
                <a16:creationId xmlns:a16="http://schemas.microsoft.com/office/drawing/2014/main" id="{6F2475CE-4126-49E8-B3AE-BB0B877B32B3}"/>
              </a:ext>
            </a:extLst>
          </p:cNvPr>
          <p:cNvSpPr>
            <a:spLocks noGrp="1"/>
          </p:cNvSpPr>
          <p:nvPr>
            <p:ph type="pic" sz="quarter" idx="13"/>
          </p:nvPr>
        </p:nvSpPr>
        <p:spPr>
          <a:xfrm>
            <a:off x="8120063" y="1825625"/>
            <a:ext cx="3552825" cy="4351338"/>
          </a:xfrm>
        </p:spPr>
        <p:txBody>
          <a:bodyPr/>
          <a:lstStyle/>
          <a:p>
            <a:endParaRPr lang="en-US"/>
          </a:p>
        </p:txBody>
      </p:sp>
      <p:sp>
        <p:nvSpPr>
          <p:cNvPr id="16" name="Content Placeholder 2">
            <a:extLst>
              <a:ext uri="{FF2B5EF4-FFF2-40B4-BE49-F238E27FC236}">
                <a16:creationId xmlns:a16="http://schemas.microsoft.com/office/drawing/2014/main" id="{3390CBF4-190D-43A0-8419-625D452FD25B}"/>
              </a:ext>
            </a:extLst>
          </p:cNvPr>
          <p:cNvSpPr>
            <a:spLocks noGrp="1"/>
          </p:cNvSpPr>
          <p:nvPr>
            <p:ph idx="1"/>
          </p:nvPr>
        </p:nvSpPr>
        <p:spPr>
          <a:xfrm>
            <a:off x="2102265" y="1825625"/>
            <a:ext cx="5900690" cy="4351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837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4">
    <p:bg>
      <p:bgPr>
        <a:solidFill>
          <a:srgbClr val="009DDC"/>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chemeClr val="bg1">
                  <a:lumMod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9851"/>
            <a:ext cx="10887075" cy="987424"/>
          </a:xfrm>
        </p:spPr>
        <p:txBody>
          <a:bodyPr>
            <a:normAutofit/>
          </a:bodyPr>
          <a:lstStyle>
            <a:lvl1pPr>
              <a:defRPr sz="3600" b="1" i="0">
                <a:solidFill>
                  <a:schemeClr val="tx1"/>
                </a:solidFill>
                <a:latin typeface="Arial Narrow" panose="020B0604020202020204" pitchFamily="34" charset="0"/>
              </a:defRPr>
            </a:lvl1pPr>
          </a:lstStyle>
          <a:p>
            <a:r>
              <a:rPr lang="en-US" dirty="0"/>
              <a:t>CLICK TO EDIT MASTER TITLE STYLE</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1642"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chemeClr val="bg1">
              <a:lumMod val="9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5" name="Slide Number Placeholder 5">
            <a:extLst>
              <a:ext uri="{FF2B5EF4-FFF2-40B4-BE49-F238E27FC236}">
                <a16:creationId xmlns:a16="http://schemas.microsoft.com/office/drawing/2014/main" id="{4FE5C797-D3A5-418D-A6A5-435C4DEDDC0E}"/>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a:p>
        </p:txBody>
      </p:sp>
      <p:sp>
        <p:nvSpPr>
          <p:cNvPr id="11" name="Picture Placeholder 4">
            <a:extLst>
              <a:ext uri="{FF2B5EF4-FFF2-40B4-BE49-F238E27FC236}">
                <a16:creationId xmlns:a16="http://schemas.microsoft.com/office/drawing/2014/main" id="{6F2475CE-4126-49E8-B3AE-BB0B877B32B3}"/>
              </a:ext>
            </a:extLst>
          </p:cNvPr>
          <p:cNvSpPr>
            <a:spLocks noGrp="1"/>
          </p:cNvSpPr>
          <p:nvPr>
            <p:ph type="pic" sz="quarter" idx="13"/>
          </p:nvPr>
        </p:nvSpPr>
        <p:spPr>
          <a:xfrm>
            <a:off x="8120063" y="1825625"/>
            <a:ext cx="3552825" cy="4351338"/>
          </a:xfrm>
        </p:spPr>
        <p:txBody>
          <a:bodyPr/>
          <a:lstStyle/>
          <a:p>
            <a:endParaRPr lang="en-US"/>
          </a:p>
        </p:txBody>
      </p:sp>
      <p:sp>
        <p:nvSpPr>
          <p:cNvPr id="16" name="Content Placeholder 2">
            <a:extLst>
              <a:ext uri="{FF2B5EF4-FFF2-40B4-BE49-F238E27FC236}">
                <a16:creationId xmlns:a16="http://schemas.microsoft.com/office/drawing/2014/main" id="{3390CBF4-190D-43A0-8419-625D452FD25B}"/>
              </a:ext>
            </a:extLst>
          </p:cNvPr>
          <p:cNvSpPr>
            <a:spLocks noGrp="1"/>
          </p:cNvSpPr>
          <p:nvPr>
            <p:ph idx="1"/>
          </p:nvPr>
        </p:nvSpPr>
        <p:spPr>
          <a:xfrm>
            <a:off x="2102265" y="1825625"/>
            <a:ext cx="5900690" cy="37850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977DC2D1-7D91-4AE2-B1C7-A46377BA7D1E}"/>
              </a:ext>
            </a:extLst>
          </p:cNvPr>
          <p:cNvSpPr>
            <a:spLocks noGrp="1"/>
          </p:cNvSpPr>
          <p:nvPr>
            <p:ph idx="14" hasCustomPrompt="1"/>
          </p:nvPr>
        </p:nvSpPr>
        <p:spPr>
          <a:xfrm>
            <a:off x="2102265" y="5828630"/>
            <a:ext cx="5900690" cy="550408"/>
          </a:xfrm>
        </p:spPr>
        <p:txBody>
          <a:bodyPr/>
          <a:lstStyle>
            <a:lvl1pPr marL="0" indent="0">
              <a:spcBef>
                <a:spcPts val="0"/>
              </a:spcBef>
              <a:spcAft>
                <a:spcPts val="0"/>
              </a:spcAft>
              <a:buClr>
                <a:schemeClr val="accent4"/>
              </a:buClr>
              <a:buNone/>
              <a:defRPr sz="1200" b="1">
                <a:solidFill>
                  <a:schemeClr val="bg1"/>
                </a:solidFill>
              </a:defRPr>
            </a:lvl1pPr>
            <a:lvl2pPr marL="0" indent="0">
              <a:spcBef>
                <a:spcPts val="0"/>
              </a:spcBef>
              <a:spcAft>
                <a:spcPts val="0"/>
              </a:spcAft>
              <a:buClr>
                <a:schemeClr val="accent4"/>
              </a:buClr>
              <a:buNone/>
              <a:defRPr sz="1200">
                <a:solidFill>
                  <a:schemeClr val="bg1"/>
                </a:solidFill>
              </a:defRPr>
            </a:lvl2pPr>
            <a:lvl3pPr marL="0" indent="0">
              <a:buClr>
                <a:schemeClr val="accent4"/>
              </a:buClr>
              <a:buNone/>
              <a:defRPr sz="1200">
                <a:solidFill>
                  <a:schemeClr val="bg1"/>
                </a:solidFill>
              </a:defRPr>
            </a:lvl3pPr>
            <a:lvl4pPr marL="0" indent="0">
              <a:buClr>
                <a:schemeClr val="accent4"/>
              </a:buClr>
              <a:buNone/>
              <a:defRPr sz="1200">
                <a:solidFill>
                  <a:schemeClr val="bg1"/>
                </a:solidFill>
              </a:defRPr>
            </a:lvl4pPr>
            <a:lvl5pPr>
              <a:buClr>
                <a:schemeClr val="accent4"/>
              </a:buClr>
              <a:defRPr>
                <a:solidFill>
                  <a:schemeClr val="accent4"/>
                </a:solidFill>
              </a:defRPr>
            </a:lvl5pPr>
          </a:lstStyle>
          <a:p>
            <a:pPr lvl="0"/>
            <a:r>
              <a:rPr lang="en-US" dirty="0"/>
              <a:t>Click to add source</a:t>
            </a:r>
          </a:p>
        </p:txBody>
      </p:sp>
    </p:spTree>
    <p:extLst>
      <p:ext uri="{BB962C8B-B14F-4D97-AF65-F5344CB8AC3E}">
        <p14:creationId xmlns:p14="http://schemas.microsoft.com/office/powerpoint/2010/main" val="131742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5">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170807" y="-2"/>
            <a:ext cx="1978668" cy="6858001"/>
          </a:xfrm>
          <a:prstGeom prst="rect">
            <a:avLst/>
          </a:prstGeom>
          <a:solidFill>
            <a:srgbClr val="009D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623281-FD97-4AEA-AB49-746ACDE5BEEC}"/>
              </a:ext>
            </a:extLst>
          </p:cNvPr>
          <p:cNvSpPr/>
          <p:nvPr userDrawn="1"/>
        </p:nvSpPr>
        <p:spPr>
          <a:xfrm>
            <a:off x="224376" y="-1"/>
            <a:ext cx="1871529" cy="6858001"/>
          </a:xfrm>
          <a:prstGeom prst="rect">
            <a:avLst/>
          </a:prstGeom>
          <a:solidFill>
            <a:srgbClr val="009DD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66848" y="69851"/>
            <a:ext cx="9739427" cy="987424"/>
          </a:xfrm>
        </p:spPr>
        <p:txBody>
          <a:bodyPr>
            <a:normAutofit/>
          </a:bodyPr>
          <a:lstStyle>
            <a:lvl1pPr>
              <a:defRPr sz="3400" b="1" i="0">
                <a:solidFill>
                  <a:srgbClr val="0089C0"/>
                </a:solidFill>
                <a:effectLst>
                  <a:outerShdw blurRad="25400" dist="50800" dir="2700000" algn="tl" rotWithShape="0">
                    <a:schemeClr val="bg1">
                      <a:lumMod val="65000"/>
                      <a:alpha val="40000"/>
                    </a:schemeClr>
                  </a:outerShdw>
                </a:effectLst>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366848" y="1347788"/>
            <a:ext cx="9306707" cy="4829175"/>
          </a:xfrm>
        </p:spPr>
        <p:txBody>
          <a:bodyPr/>
          <a:lstStyle>
            <a:lvl1pPr>
              <a:buClr>
                <a:schemeClr val="accent4"/>
              </a:buClr>
              <a:defRPr>
                <a:solidFill>
                  <a:schemeClr val="accent4"/>
                </a:solidFill>
              </a:defRPr>
            </a:lvl1pPr>
            <a:lvl2pPr>
              <a:buClr>
                <a:schemeClr val="accent4"/>
              </a:buClr>
              <a:defRPr>
                <a:solidFill>
                  <a:schemeClr val="accent4"/>
                </a:solidFill>
              </a:defRPr>
            </a:lvl2pPr>
            <a:lvl3pPr>
              <a:buClr>
                <a:schemeClr val="accent4"/>
              </a:buClr>
              <a:defRPr>
                <a:solidFill>
                  <a:schemeClr val="accent4"/>
                </a:solidFill>
              </a:defRPr>
            </a:lvl3pPr>
            <a:lvl4pPr>
              <a:buClr>
                <a:schemeClr val="accent4"/>
              </a:buClr>
              <a:defRPr>
                <a:solidFill>
                  <a:schemeClr val="accent4"/>
                </a:solidFill>
              </a:defRPr>
            </a:lvl4pPr>
            <a:lvl5pPr>
              <a:buClr>
                <a:schemeClr val="accent4"/>
              </a:buCl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E5753A63-E69E-4CBB-A46D-03485E5075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855" y="5895276"/>
            <a:ext cx="670570" cy="610066"/>
          </a:xfrm>
          <a:prstGeom prst="rect">
            <a:avLst/>
          </a:prstGeom>
        </p:spPr>
      </p:pic>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5319" y="356394"/>
            <a:ext cx="1340333" cy="365125"/>
          </a:xfrm>
          <a:prstGeom prst="rect">
            <a:avLst/>
          </a:prstGeom>
        </p:spPr>
      </p:pic>
      <p:sp>
        <p:nvSpPr>
          <p:cNvPr id="12" name="Slide Number Placeholder 5">
            <a:extLst>
              <a:ext uri="{FF2B5EF4-FFF2-40B4-BE49-F238E27FC236}">
                <a16:creationId xmlns:a16="http://schemas.microsoft.com/office/drawing/2014/main" id="{AC57B3FF-C27D-43C8-9DF3-5E9A653E8BA5}"/>
              </a:ext>
            </a:extLst>
          </p:cNvPr>
          <p:cNvSpPr>
            <a:spLocks noGrp="1"/>
          </p:cNvSpPr>
          <p:nvPr>
            <p:ph type="sldNum" sz="quarter" idx="12"/>
          </p:nvPr>
        </p:nvSpPr>
        <p:spPr>
          <a:xfrm>
            <a:off x="9251535" y="6356350"/>
            <a:ext cx="2743200" cy="365125"/>
          </a:xfrm>
        </p:spPr>
        <p:txBody>
          <a:bodyPr/>
          <a:lstStyle>
            <a:lvl1pPr>
              <a:defRPr sz="1000">
                <a:solidFill>
                  <a:schemeClr val="accent1">
                    <a:lumMod val="75000"/>
                  </a:schemeClr>
                </a:solidFill>
              </a:defRPr>
            </a:lvl1pPr>
          </a:lstStyle>
          <a:p>
            <a:fld id="{6C12A210-0FF6-413F-A7AF-2E4993858D20}" type="slidenum">
              <a:rPr lang="en-US" smtClean="0"/>
              <a:pPr/>
              <a:t>‹#›</a:t>
            </a:fld>
            <a:endParaRPr lang="en-US"/>
          </a:p>
        </p:txBody>
      </p:sp>
    </p:spTree>
    <p:extLst>
      <p:ext uri="{BB962C8B-B14F-4D97-AF65-F5344CB8AC3E}">
        <p14:creationId xmlns:p14="http://schemas.microsoft.com/office/powerpoint/2010/main" val="23519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content and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170807" y="-2"/>
            <a:ext cx="1978668" cy="6858001"/>
          </a:xfrm>
          <a:prstGeom prst="rect">
            <a:avLst/>
          </a:prstGeom>
          <a:solidFill>
            <a:srgbClr val="009D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623281-FD97-4AEA-AB49-746ACDE5BEEC}"/>
              </a:ext>
            </a:extLst>
          </p:cNvPr>
          <p:cNvSpPr/>
          <p:nvPr userDrawn="1"/>
        </p:nvSpPr>
        <p:spPr>
          <a:xfrm>
            <a:off x="224376" y="-1"/>
            <a:ext cx="1871529" cy="6858001"/>
          </a:xfrm>
          <a:prstGeom prst="rect">
            <a:avLst/>
          </a:prstGeom>
          <a:solidFill>
            <a:srgbClr val="009DD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66848" y="69851"/>
            <a:ext cx="9739427" cy="987424"/>
          </a:xfrm>
        </p:spPr>
        <p:txBody>
          <a:bodyPr>
            <a:normAutofit/>
          </a:bodyPr>
          <a:lstStyle>
            <a:lvl1pPr>
              <a:defRPr sz="3400" b="1" i="0">
                <a:solidFill>
                  <a:srgbClr val="0089C0"/>
                </a:solidFill>
                <a:effectLst>
                  <a:outerShdw blurRad="25400" dist="50800" dir="2700000" algn="tl" rotWithShape="0">
                    <a:schemeClr val="bg1">
                      <a:lumMod val="65000"/>
                      <a:alpha val="40000"/>
                    </a:schemeClr>
                  </a:outerShdw>
                </a:effectLst>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366848" y="1347788"/>
            <a:ext cx="9306707" cy="4829175"/>
          </a:xfrm>
        </p:spPr>
        <p:txBody>
          <a:bodyPr/>
          <a:lstStyle>
            <a:lvl1pPr>
              <a:buClr>
                <a:schemeClr val="accent4"/>
              </a:buClr>
              <a:defRPr>
                <a:solidFill>
                  <a:schemeClr val="accent4"/>
                </a:solidFill>
              </a:defRPr>
            </a:lvl1pPr>
            <a:lvl2pPr>
              <a:buClr>
                <a:schemeClr val="accent4"/>
              </a:buClr>
              <a:defRPr>
                <a:solidFill>
                  <a:schemeClr val="accent4"/>
                </a:solidFill>
              </a:defRPr>
            </a:lvl2pPr>
            <a:lvl3pPr>
              <a:buClr>
                <a:schemeClr val="accent4"/>
              </a:buClr>
              <a:defRPr>
                <a:solidFill>
                  <a:schemeClr val="accent4"/>
                </a:solidFill>
              </a:defRPr>
            </a:lvl3pPr>
            <a:lvl4pPr>
              <a:buClr>
                <a:schemeClr val="accent4"/>
              </a:buClr>
              <a:defRPr>
                <a:solidFill>
                  <a:schemeClr val="accent4"/>
                </a:solidFill>
              </a:defRPr>
            </a:lvl4pPr>
            <a:lvl5pPr>
              <a:buClr>
                <a:schemeClr val="accent4"/>
              </a:buClr>
              <a:defRPr>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E5753A63-E69E-4CBB-A46D-03485E5075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855" y="5895276"/>
            <a:ext cx="670570" cy="610066"/>
          </a:xfrm>
          <a:prstGeom prst="rect">
            <a:avLst/>
          </a:prstGeom>
        </p:spPr>
      </p:pic>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5319" y="356394"/>
            <a:ext cx="1340333" cy="365125"/>
          </a:xfrm>
          <a:prstGeom prst="rect">
            <a:avLst/>
          </a:prstGeom>
        </p:spPr>
      </p:pic>
      <p:sp>
        <p:nvSpPr>
          <p:cNvPr id="12" name="Slide Number Placeholder 5">
            <a:extLst>
              <a:ext uri="{FF2B5EF4-FFF2-40B4-BE49-F238E27FC236}">
                <a16:creationId xmlns:a16="http://schemas.microsoft.com/office/drawing/2014/main" id="{AC57B3FF-C27D-43C8-9DF3-5E9A653E8BA5}"/>
              </a:ext>
            </a:extLst>
          </p:cNvPr>
          <p:cNvSpPr>
            <a:spLocks noGrp="1"/>
          </p:cNvSpPr>
          <p:nvPr>
            <p:ph type="sldNum" sz="quarter" idx="12"/>
          </p:nvPr>
        </p:nvSpPr>
        <p:spPr>
          <a:xfrm>
            <a:off x="9251535" y="6356350"/>
            <a:ext cx="2743200" cy="365125"/>
          </a:xfrm>
        </p:spPr>
        <p:txBody>
          <a:bodyPr/>
          <a:lstStyle>
            <a:lvl1pPr>
              <a:defRPr sz="1000">
                <a:solidFill>
                  <a:schemeClr val="accent1">
                    <a:lumMod val="75000"/>
                  </a:schemeClr>
                </a:solidFill>
              </a:defRPr>
            </a:lvl1pPr>
          </a:lstStyle>
          <a:p>
            <a:fld id="{6C12A210-0FF6-413F-A7AF-2E4993858D20}" type="slidenum">
              <a:rPr lang="en-US" smtClean="0"/>
              <a:pPr/>
              <a:t>‹#›</a:t>
            </a:fld>
            <a:endParaRPr lang="en-US"/>
          </a:p>
        </p:txBody>
      </p:sp>
      <p:sp>
        <p:nvSpPr>
          <p:cNvPr id="13" name="Content Placeholder 2">
            <a:extLst>
              <a:ext uri="{FF2B5EF4-FFF2-40B4-BE49-F238E27FC236}">
                <a16:creationId xmlns:a16="http://schemas.microsoft.com/office/drawing/2014/main" id="{DA604937-3ACC-4927-9177-7EE9AEF9D686}"/>
              </a:ext>
            </a:extLst>
          </p:cNvPr>
          <p:cNvSpPr>
            <a:spLocks noGrp="1"/>
          </p:cNvSpPr>
          <p:nvPr>
            <p:ph idx="13" hasCustomPrompt="1"/>
          </p:nvPr>
        </p:nvSpPr>
        <p:spPr>
          <a:xfrm>
            <a:off x="349438" y="4308318"/>
            <a:ext cx="1612527" cy="1420565"/>
          </a:xfrm>
        </p:spPr>
        <p:txBody>
          <a:bodyPr/>
          <a:lstStyle>
            <a:lvl1pPr marL="0" indent="0">
              <a:spcBef>
                <a:spcPts val="0"/>
              </a:spcBef>
              <a:spcAft>
                <a:spcPts val="0"/>
              </a:spcAft>
              <a:buClr>
                <a:schemeClr val="accent4"/>
              </a:buClr>
              <a:buNone/>
              <a:defRPr sz="1200" b="1">
                <a:solidFill>
                  <a:schemeClr val="bg1"/>
                </a:solidFill>
              </a:defRPr>
            </a:lvl1pPr>
            <a:lvl2pPr marL="0" indent="0">
              <a:spcBef>
                <a:spcPts val="0"/>
              </a:spcBef>
              <a:spcAft>
                <a:spcPts val="0"/>
              </a:spcAft>
              <a:buClr>
                <a:schemeClr val="accent4"/>
              </a:buClr>
              <a:buNone/>
              <a:defRPr sz="1200">
                <a:solidFill>
                  <a:schemeClr val="bg1"/>
                </a:solidFill>
              </a:defRPr>
            </a:lvl2pPr>
            <a:lvl3pPr marL="0" indent="0">
              <a:buClr>
                <a:schemeClr val="accent4"/>
              </a:buClr>
              <a:buNone/>
              <a:defRPr sz="1200">
                <a:solidFill>
                  <a:schemeClr val="bg1"/>
                </a:solidFill>
              </a:defRPr>
            </a:lvl3pPr>
            <a:lvl4pPr marL="0" indent="0">
              <a:buClr>
                <a:schemeClr val="accent4"/>
              </a:buClr>
              <a:buNone/>
              <a:defRPr sz="1200">
                <a:solidFill>
                  <a:schemeClr val="bg1"/>
                </a:solidFill>
              </a:defRPr>
            </a:lvl4pPr>
            <a:lvl5pPr>
              <a:buClr>
                <a:schemeClr val="accent4"/>
              </a:buClr>
              <a:defRPr>
                <a:solidFill>
                  <a:schemeClr val="accent4"/>
                </a:solidFill>
              </a:defRPr>
            </a:lvl5pPr>
          </a:lstStyle>
          <a:p>
            <a:pPr lvl="0"/>
            <a:r>
              <a:rPr lang="en-US" dirty="0"/>
              <a:t>Click to add source</a:t>
            </a:r>
          </a:p>
          <a:p>
            <a:pPr lvl="0"/>
            <a:endParaRPr lang="en-US" dirty="0"/>
          </a:p>
        </p:txBody>
      </p:sp>
    </p:spTree>
    <p:extLst>
      <p:ext uri="{BB962C8B-B14F-4D97-AF65-F5344CB8AC3E}">
        <p14:creationId xmlns:p14="http://schemas.microsoft.com/office/powerpoint/2010/main" val="1788420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rgbClr val="009DDC"/>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170807" y="-2"/>
            <a:ext cx="1978668" cy="6858001"/>
          </a:xfrm>
          <a:prstGeom prst="rect">
            <a:avLst/>
          </a:prstGeom>
          <a:solidFill>
            <a:srgbClr val="0089C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623281-FD97-4AEA-AB49-746ACDE5BEEC}"/>
              </a:ext>
            </a:extLst>
          </p:cNvPr>
          <p:cNvSpPr/>
          <p:nvPr userDrawn="1"/>
        </p:nvSpPr>
        <p:spPr>
          <a:xfrm>
            <a:off x="224376" y="-1"/>
            <a:ext cx="187152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66848" y="79376"/>
            <a:ext cx="9739427" cy="987424"/>
          </a:xfrm>
        </p:spPr>
        <p:txBody>
          <a:bodyPr>
            <a:normAutofit/>
          </a:bodyPr>
          <a:lstStyle>
            <a:lvl1pPr>
              <a:defRPr sz="3600" b="1" i="0">
                <a:solidFill>
                  <a:schemeClr val="bg1"/>
                </a:solidFill>
                <a:effectLst>
                  <a:outerShdw blurRad="25400" dist="50800" dir="2700000" algn="tl" rotWithShape="0">
                    <a:srgbClr val="003399">
                      <a:alpha val="40000"/>
                    </a:srgbClr>
                  </a:outerShdw>
                </a:effectLst>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366848" y="1347788"/>
            <a:ext cx="9306707" cy="4829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E5753A63-E69E-4CBB-A46D-03485E5075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855" y="5895276"/>
            <a:ext cx="670570" cy="610066"/>
          </a:xfrm>
          <a:prstGeom prst="rect">
            <a:avLst/>
          </a:prstGeom>
        </p:spPr>
      </p:pic>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5319" y="356394"/>
            <a:ext cx="1340333" cy="365125"/>
          </a:xfrm>
          <a:prstGeom prst="rect">
            <a:avLst/>
          </a:prstGeom>
        </p:spPr>
      </p:pic>
      <p:sp>
        <p:nvSpPr>
          <p:cNvPr id="12" name="Slide Number Placeholder 5">
            <a:extLst>
              <a:ext uri="{FF2B5EF4-FFF2-40B4-BE49-F238E27FC236}">
                <a16:creationId xmlns:a16="http://schemas.microsoft.com/office/drawing/2014/main" id="{D8982E13-3EA8-4CCB-AE36-D4A680A56CBF}"/>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a:p>
        </p:txBody>
      </p:sp>
    </p:spTree>
    <p:extLst>
      <p:ext uri="{BB962C8B-B14F-4D97-AF65-F5344CB8AC3E}">
        <p14:creationId xmlns:p14="http://schemas.microsoft.com/office/powerpoint/2010/main" val="3411770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content and source 2">
    <p:bg>
      <p:bgPr>
        <a:solidFill>
          <a:srgbClr val="009DDC"/>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170807" y="-2"/>
            <a:ext cx="1978668" cy="6858001"/>
          </a:xfrm>
          <a:prstGeom prst="rect">
            <a:avLst/>
          </a:prstGeom>
          <a:solidFill>
            <a:srgbClr val="0089C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623281-FD97-4AEA-AB49-746ACDE5BEEC}"/>
              </a:ext>
            </a:extLst>
          </p:cNvPr>
          <p:cNvSpPr/>
          <p:nvPr userDrawn="1"/>
        </p:nvSpPr>
        <p:spPr>
          <a:xfrm>
            <a:off x="224376" y="-1"/>
            <a:ext cx="187152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66848" y="79376"/>
            <a:ext cx="9739427" cy="987424"/>
          </a:xfrm>
        </p:spPr>
        <p:txBody>
          <a:bodyPr>
            <a:normAutofit/>
          </a:bodyPr>
          <a:lstStyle>
            <a:lvl1pPr>
              <a:defRPr sz="3600" b="1" i="0">
                <a:solidFill>
                  <a:schemeClr val="bg1"/>
                </a:solidFill>
                <a:effectLst>
                  <a:outerShdw blurRad="25400" dist="50800" dir="2700000" algn="tl" rotWithShape="0">
                    <a:srgbClr val="003399">
                      <a:alpha val="40000"/>
                    </a:srgbClr>
                  </a:outerShdw>
                </a:effectLst>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366848" y="1347788"/>
            <a:ext cx="9306707" cy="4829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E5753A63-E69E-4CBB-A46D-03485E5075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855" y="5895276"/>
            <a:ext cx="670570" cy="610066"/>
          </a:xfrm>
          <a:prstGeom prst="rect">
            <a:avLst/>
          </a:prstGeom>
        </p:spPr>
      </p:pic>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5319" y="356394"/>
            <a:ext cx="1340333" cy="365125"/>
          </a:xfrm>
          <a:prstGeom prst="rect">
            <a:avLst/>
          </a:prstGeom>
        </p:spPr>
      </p:pic>
      <p:sp>
        <p:nvSpPr>
          <p:cNvPr id="12" name="Slide Number Placeholder 5">
            <a:extLst>
              <a:ext uri="{FF2B5EF4-FFF2-40B4-BE49-F238E27FC236}">
                <a16:creationId xmlns:a16="http://schemas.microsoft.com/office/drawing/2014/main" id="{D8982E13-3EA8-4CCB-AE36-D4A680A56CBF}"/>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a:p>
        </p:txBody>
      </p:sp>
      <p:sp>
        <p:nvSpPr>
          <p:cNvPr id="9" name="Content Placeholder 2">
            <a:extLst>
              <a:ext uri="{FF2B5EF4-FFF2-40B4-BE49-F238E27FC236}">
                <a16:creationId xmlns:a16="http://schemas.microsoft.com/office/drawing/2014/main" id="{AE8648FD-3398-4868-A81B-4876093F1EE9}"/>
              </a:ext>
            </a:extLst>
          </p:cNvPr>
          <p:cNvSpPr>
            <a:spLocks noGrp="1"/>
          </p:cNvSpPr>
          <p:nvPr>
            <p:ph idx="13" hasCustomPrompt="1"/>
          </p:nvPr>
        </p:nvSpPr>
        <p:spPr>
          <a:xfrm>
            <a:off x="349438" y="4308318"/>
            <a:ext cx="1612527" cy="1420565"/>
          </a:xfrm>
        </p:spPr>
        <p:txBody>
          <a:bodyPr/>
          <a:lstStyle>
            <a:lvl1pPr marL="0" indent="0">
              <a:spcBef>
                <a:spcPts val="0"/>
              </a:spcBef>
              <a:spcAft>
                <a:spcPts val="0"/>
              </a:spcAft>
              <a:buClr>
                <a:schemeClr val="accent4"/>
              </a:buClr>
              <a:buNone/>
              <a:defRPr sz="1200" b="1">
                <a:solidFill>
                  <a:srgbClr val="0089C0"/>
                </a:solidFill>
              </a:defRPr>
            </a:lvl1pPr>
            <a:lvl2pPr marL="0" indent="0">
              <a:spcBef>
                <a:spcPts val="0"/>
              </a:spcBef>
              <a:spcAft>
                <a:spcPts val="0"/>
              </a:spcAft>
              <a:buClr>
                <a:schemeClr val="accent4"/>
              </a:buClr>
              <a:buNone/>
              <a:defRPr sz="1200">
                <a:solidFill>
                  <a:schemeClr val="bg1"/>
                </a:solidFill>
              </a:defRPr>
            </a:lvl2pPr>
            <a:lvl3pPr marL="0" indent="0">
              <a:buClr>
                <a:schemeClr val="accent4"/>
              </a:buClr>
              <a:buNone/>
              <a:defRPr sz="1200">
                <a:solidFill>
                  <a:schemeClr val="bg1"/>
                </a:solidFill>
              </a:defRPr>
            </a:lvl3pPr>
            <a:lvl4pPr marL="0" indent="0">
              <a:buClr>
                <a:schemeClr val="accent4"/>
              </a:buClr>
              <a:buNone/>
              <a:defRPr sz="1200">
                <a:solidFill>
                  <a:schemeClr val="bg1"/>
                </a:solidFill>
              </a:defRPr>
            </a:lvl4pPr>
            <a:lvl5pPr>
              <a:buClr>
                <a:schemeClr val="accent4"/>
              </a:buClr>
              <a:defRPr>
                <a:solidFill>
                  <a:schemeClr val="accent4"/>
                </a:solidFill>
              </a:defRPr>
            </a:lvl5pPr>
          </a:lstStyle>
          <a:p>
            <a:pPr lvl="0"/>
            <a:r>
              <a:rPr lang="en-US" dirty="0"/>
              <a:t>Click to add source</a:t>
            </a:r>
          </a:p>
        </p:txBody>
      </p:sp>
    </p:spTree>
    <p:extLst>
      <p:ext uri="{BB962C8B-B14F-4D97-AF65-F5344CB8AC3E}">
        <p14:creationId xmlns:p14="http://schemas.microsoft.com/office/powerpoint/2010/main" val="1204440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7">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0" y="-1"/>
            <a:ext cx="12192000" cy="1085852"/>
          </a:xfrm>
          <a:prstGeom prst="rect">
            <a:avLst/>
          </a:prstGeom>
          <a:solidFill>
            <a:srgbClr val="009D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623281-FD97-4AEA-AB49-746ACDE5BEEC}"/>
              </a:ext>
            </a:extLst>
          </p:cNvPr>
          <p:cNvSpPr/>
          <p:nvPr userDrawn="1"/>
        </p:nvSpPr>
        <p:spPr>
          <a:xfrm>
            <a:off x="0" y="-1"/>
            <a:ext cx="12192000" cy="1009651"/>
          </a:xfrm>
          <a:prstGeom prst="rect">
            <a:avLst/>
          </a:prstGeom>
          <a:solidFill>
            <a:srgbClr val="009DD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85898" y="60326"/>
            <a:ext cx="9739427" cy="987424"/>
          </a:xfrm>
        </p:spPr>
        <p:txBody>
          <a:bodyPr>
            <a:normAutofit/>
          </a:bodyPr>
          <a:lstStyle>
            <a:lvl1pPr>
              <a:defRPr sz="3600" b="1" i="0">
                <a:solidFill>
                  <a:schemeClr val="bg1"/>
                </a:solidFill>
                <a:effectLst/>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495320" y="1347788"/>
            <a:ext cx="11178236" cy="4829175"/>
          </a:xfrm>
        </p:spPr>
        <p:txBody>
          <a:bodyPr/>
          <a:lstStyle>
            <a:lvl1pPr>
              <a:buClr>
                <a:schemeClr val="accent4"/>
              </a:buClr>
              <a:defRPr>
                <a:solidFill>
                  <a:schemeClr val="accent4"/>
                </a:solidFill>
              </a:defRPr>
            </a:lvl1pPr>
            <a:lvl2pPr>
              <a:buClr>
                <a:schemeClr val="accent4"/>
              </a:buClr>
              <a:defRPr>
                <a:solidFill>
                  <a:schemeClr val="accent4"/>
                </a:solidFill>
              </a:defRPr>
            </a:lvl2pPr>
            <a:lvl3pPr>
              <a:buClr>
                <a:schemeClr val="accent4"/>
              </a:buClr>
              <a:defRPr>
                <a:solidFill>
                  <a:schemeClr val="accent4"/>
                </a:solidFill>
              </a:defRPr>
            </a:lvl3pPr>
            <a:lvl4pPr>
              <a:buClr>
                <a:schemeClr val="accent4"/>
              </a:buClr>
              <a:defRPr>
                <a:solidFill>
                  <a:schemeClr val="accent4"/>
                </a:solidFill>
              </a:defRPr>
            </a:lvl4pPr>
            <a:lvl5pPr>
              <a:buClr>
                <a:schemeClr val="accent4"/>
              </a:buCl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5319" y="337344"/>
            <a:ext cx="1340333" cy="365125"/>
          </a:xfrm>
          <a:prstGeom prst="rect">
            <a:avLst/>
          </a:prstGeom>
        </p:spPr>
      </p:pic>
      <p:sp>
        <p:nvSpPr>
          <p:cNvPr id="9" name="Arrow: Chevron 8">
            <a:extLst>
              <a:ext uri="{FF2B5EF4-FFF2-40B4-BE49-F238E27FC236}">
                <a16:creationId xmlns:a16="http://schemas.microsoft.com/office/drawing/2014/main" id="{9DEAA8A9-745F-40BE-9838-B69F2A6A5123}"/>
              </a:ext>
            </a:extLst>
          </p:cNvPr>
          <p:cNvSpPr/>
          <p:nvPr userDrawn="1"/>
        </p:nvSpPr>
        <p:spPr>
          <a:xfrm>
            <a:off x="1890184" y="-1"/>
            <a:ext cx="383638" cy="1009651"/>
          </a:xfrm>
          <a:prstGeom prst="chevron">
            <a:avLst>
              <a:gd name="adj" fmla="val 74771"/>
            </a:avLst>
          </a:prstGeom>
          <a:solidFill>
            <a:srgbClr val="CC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Slide Number Placeholder 5">
            <a:extLst>
              <a:ext uri="{FF2B5EF4-FFF2-40B4-BE49-F238E27FC236}">
                <a16:creationId xmlns:a16="http://schemas.microsoft.com/office/drawing/2014/main" id="{EF940E25-5FDB-4065-B2C0-B2F127C2E0C9}"/>
              </a:ext>
            </a:extLst>
          </p:cNvPr>
          <p:cNvSpPr txBox="1">
            <a:spLocks/>
          </p:cNvSpPr>
          <p:nvPr userDrawn="1"/>
        </p:nvSpPr>
        <p:spPr>
          <a:xfrm>
            <a:off x="925153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12A210-0FF6-413F-A7AF-2E4993858D20}" type="slidenum">
              <a:rPr lang="en-US" smtClean="0">
                <a:solidFill>
                  <a:schemeClr val="accent1">
                    <a:lumMod val="75000"/>
                  </a:schemeClr>
                </a:solidFill>
              </a:rPr>
              <a:pPr/>
              <a:t>‹#›</a:t>
            </a:fld>
            <a:endParaRPr lang="en-US">
              <a:solidFill>
                <a:schemeClr val="accent1">
                  <a:lumMod val="75000"/>
                </a:schemeClr>
              </a:solidFill>
            </a:endParaRPr>
          </a:p>
        </p:txBody>
      </p:sp>
    </p:spTree>
    <p:extLst>
      <p:ext uri="{BB962C8B-B14F-4D97-AF65-F5344CB8AC3E}">
        <p14:creationId xmlns:p14="http://schemas.microsoft.com/office/powerpoint/2010/main" val="194068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8">
    <p:bg>
      <p:bgPr>
        <a:solidFill>
          <a:srgbClr val="009DDC"/>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0" y="-1"/>
            <a:ext cx="12192000" cy="1085852"/>
          </a:xfrm>
          <a:prstGeom prst="rect">
            <a:avLst/>
          </a:prstGeom>
          <a:solidFill>
            <a:srgbClr val="008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623281-FD97-4AEA-AB49-746ACDE5BEEC}"/>
              </a:ext>
            </a:extLst>
          </p:cNvPr>
          <p:cNvSpPr/>
          <p:nvPr userDrawn="1"/>
        </p:nvSpPr>
        <p:spPr>
          <a:xfrm>
            <a:off x="0" y="-1"/>
            <a:ext cx="12192000" cy="10096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85898" y="50801"/>
            <a:ext cx="9739427" cy="987424"/>
          </a:xfrm>
        </p:spPr>
        <p:txBody>
          <a:bodyPr>
            <a:normAutofit/>
          </a:bodyPr>
          <a:lstStyle>
            <a:lvl1pPr>
              <a:defRPr sz="3600" b="1" i="0">
                <a:solidFill>
                  <a:srgbClr val="0089C0"/>
                </a:solidFill>
                <a:effectLst/>
                <a:latin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495320" y="1347788"/>
            <a:ext cx="11178236" cy="48291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5319" y="337344"/>
            <a:ext cx="1340333" cy="365125"/>
          </a:xfrm>
          <a:prstGeom prst="rect">
            <a:avLst/>
          </a:prstGeom>
        </p:spPr>
      </p:pic>
      <p:sp>
        <p:nvSpPr>
          <p:cNvPr id="9" name="Arrow: Chevron 8">
            <a:extLst>
              <a:ext uri="{FF2B5EF4-FFF2-40B4-BE49-F238E27FC236}">
                <a16:creationId xmlns:a16="http://schemas.microsoft.com/office/drawing/2014/main" id="{9DEAA8A9-745F-40BE-9838-B69F2A6A5123}"/>
              </a:ext>
            </a:extLst>
          </p:cNvPr>
          <p:cNvSpPr/>
          <p:nvPr userDrawn="1"/>
        </p:nvSpPr>
        <p:spPr>
          <a:xfrm>
            <a:off x="1890184" y="-1"/>
            <a:ext cx="383638" cy="1009651"/>
          </a:xfrm>
          <a:prstGeom prst="chevron">
            <a:avLst>
              <a:gd name="adj" fmla="val 74771"/>
            </a:avLst>
          </a:prstGeom>
          <a:solidFill>
            <a:srgbClr val="008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Slide Number Placeholder 5">
            <a:extLst>
              <a:ext uri="{FF2B5EF4-FFF2-40B4-BE49-F238E27FC236}">
                <a16:creationId xmlns:a16="http://schemas.microsoft.com/office/drawing/2014/main" id="{3A7B7B7E-C615-4E1F-B13C-935D59C657B5}"/>
              </a:ext>
            </a:extLst>
          </p:cNvPr>
          <p:cNvSpPr txBox="1">
            <a:spLocks/>
          </p:cNvSpPr>
          <p:nvPr userDrawn="1"/>
        </p:nvSpPr>
        <p:spPr>
          <a:xfrm>
            <a:off x="925153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12A210-0FF6-413F-A7AF-2E4993858D20}" type="slidenum">
              <a:rPr lang="en-US" smtClean="0"/>
              <a:pPr/>
              <a:t>‹#›</a:t>
            </a:fld>
            <a:endParaRPr lang="en-US"/>
          </a:p>
        </p:txBody>
      </p:sp>
    </p:spTree>
    <p:extLst>
      <p:ext uri="{BB962C8B-B14F-4D97-AF65-F5344CB8AC3E}">
        <p14:creationId xmlns:p14="http://schemas.microsoft.com/office/powerpoint/2010/main" val="3643839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01A8DD3-6D1A-8447-84AB-ECA1EAB5F93B}"/>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9715"/>
            <a:ext cx="12192000" cy="6858000"/>
          </a:xfrm>
          <a:prstGeom prst="rect">
            <a:avLst/>
          </a:prstGeom>
        </p:spPr>
      </p:pic>
      <p:sp>
        <p:nvSpPr>
          <p:cNvPr id="8" name="Rectangle 7">
            <a:extLst>
              <a:ext uri="{FF2B5EF4-FFF2-40B4-BE49-F238E27FC236}">
                <a16:creationId xmlns:a16="http://schemas.microsoft.com/office/drawing/2014/main" id="{464A4B62-1096-4EDD-A42C-7CC1CFC45A42}"/>
              </a:ext>
            </a:extLst>
          </p:cNvPr>
          <p:cNvSpPr/>
          <p:nvPr userDrawn="1"/>
        </p:nvSpPr>
        <p:spPr>
          <a:xfrm>
            <a:off x="0" y="0"/>
            <a:ext cx="12192000" cy="6858000"/>
          </a:xfrm>
          <a:prstGeom prst="rect">
            <a:avLst/>
          </a:prstGeom>
          <a:solidFill>
            <a:srgbClr val="04244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D9EE3CEA-D32C-4918-88F8-4A5237E54DD9}"/>
              </a:ext>
            </a:extLst>
          </p:cNvPr>
          <p:cNvSpPr>
            <a:spLocks noGrp="1"/>
          </p:cNvSpPr>
          <p:nvPr>
            <p:ph type="dt" sz="half" idx="10"/>
          </p:nvPr>
        </p:nvSpPr>
        <p:spPr/>
        <p:txBody>
          <a:bodyPr/>
          <a:lstStyle/>
          <a:p>
            <a:fld id="{4C8D0C56-5B57-40CF-85A6-48C7710ACB58}" type="datetime1">
              <a:rPr lang="en-US" smtClean="0"/>
              <a:t>4/12/2021</a:t>
            </a:fld>
            <a:endParaRPr lang="en-US"/>
          </a:p>
        </p:txBody>
      </p:sp>
      <p:sp>
        <p:nvSpPr>
          <p:cNvPr id="5" name="Footer Placeholder 4">
            <a:extLst>
              <a:ext uri="{FF2B5EF4-FFF2-40B4-BE49-F238E27FC236}">
                <a16:creationId xmlns:a16="http://schemas.microsoft.com/office/drawing/2014/main" id="{91BC1FA0-C815-4282-8B3F-2F00D0AF70DA}"/>
              </a:ext>
            </a:extLst>
          </p:cNvPr>
          <p:cNvSpPr>
            <a:spLocks noGrp="1"/>
          </p:cNvSpPr>
          <p:nvPr>
            <p:ph type="ftr" sz="quarter" idx="11"/>
          </p:nvPr>
        </p:nvSpPr>
        <p:spPr/>
        <p:txBody>
          <a:bodyPr/>
          <a:lstStyle/>
          <a:p>
            <a:endParaRPr lang="en-US"/>
          </a:p>
        </p:txBody>
      </p:sp>
      <p:sp>
        <p:nvSpPr>
          <p:cNvPr id="14" name="Slide Number Placeholder 5">
            <a:extLst>
              <a:ext uri="{FF2B5EF4-FFF2-40B4-BE49-F238E27FC236}">
                <a16:creationId xmlns:a16="http://schemas.microsoft.com/office/drawing/2014/main" id="{281816F9-18A8-4D36-B962-B6839D27CCE9}"/>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a:p>
        </p:txBody>
      </p:sp>
      <p:sp>
        <p:nvSpPr>
          <p:cNvPr id="15" name="Rectangle 14">
            <a:extLst>
              <a:ext uri="{FF2B5EF4-FFF2-40B4-BE49-F238E27FC236}">
                <a16:creationId xmlns:a16="http://schemas.microsoft.com/office/drawing/2014/main" id="{4516542F-0FAA-4674-A89D-E51D0AE723CA}"/>
              </a:ext>
            </a:extLst>
          </p:cNvPr>
          <p:cNvSpPr/>
          <p:nvPr userDrawn="1"/>
        </p:nvSpPr>
        <p:spPr>
          <a:xfrm>
            <a:off x="0" y="4452144"/>
            <a:ext cx="12192000" cy="149225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9847CF27-F716-429F-8E57-92BAC5478D37}"/>
              </a:ext>
            </a:extLst>
          </p:cNvPr>
          <p:cNvSpPr/>
          <p:nvPr userDrawn="1"/>
        </p:nvSpPr>
        <p:spPr>
          <a:xfrm>
            <a:off x="1262063" y="4452144"/>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mond 16">
            <a:extLst>
              <a:ext uri="{FF2B5EF4-FFF2-40B4-BE49-F238E27FC236}">
                <a16:creationId xmlns:a16="http://schemas.microsoft.com/office/drawing/2014/main" id="{5D0786C8-F48C-435F-8D37-08AD7A4FF531}"/>
              </a:ext>
            </a:extLst>
          </p:cNvPr>
          <p:cNvSpPr/>
          <p:nvPr userDrawn="1"/>
        </p:nvSpPr>
        <p:spPr>
          <a:xfrm>
            <a:off x="-119119" y="4120300"/>
            <a:ext cx="2155938" cy="2155938"/>
          </a:xfrm>
          <a:prstGeom prst="diamond">
            <a:avLst/>
          </a:pr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5538DE4E-3FED-4C0B-8B73-BCDA22DC66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475" y="4680744"/>
            <a:ext cx="938750" cy="854076"/>
          </a:xfrm>
          <a:prstGeom prst="rect">
            <a:avLst/>
          </a:prstGeom>
        </p:spPr>
      </p:pic>
      <p:sp>
        <p:nvSpPr>
          <p:cNvPr id="19" name="Arrow: Chevron 18">
            <a:extLst>
              <a:ext uri="{FF2B5EF4-FFF2-40B4-BE49-F238E27FC236}">
                <a16:creationId xmlns:a16="http://schemas.microsoft.com/office/drawing/2014/main" id="{65D93BB8-F679-4371-9C17-49F9D636F18A}"/>
              </a:ext>
            </a:extLst>
          </p:cNvPr>
          <p:cNvSpPr/>
          <p:nvPr userDrawn="1"/>
        </p:nvSpPr>
        <p:spPr>
          <a:xfrm rot="10800000">
            <a:off x="-206189" y="4452144"/>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itle 3">
            <a:extLst>
              <a:ext uri="{FF2B5EF4-FFF2-40B4-BE49-F238E27FC236}">
                <a16:creationId xmlns:a16="http://schemas.microsoft.com/office/drawing/2014/main" id="{44757376-FDFF-4AD3-B4AC-DE0C9457F0A2}"/>
              </a:ext>
            </a:extLst>
          </p:cNvPr>
          <p:cNvSpPr>
            <a:spLocks noGrp="1"/>
          </p:cNvSpPr>
          <p:nvPr>
            <p:ph type="title" hasCustomPrompt="1"/>
          </p:nvPr>
        </p:nvSpPr>
        <p:spPr>
          <a:xfrm>
            <a:off x="2121695" y="5202237"/>
            <a:ext cx="2906286" cy="742158"/>
          </a:xfrm>
          <a:prstGeom prst="rect">
            <a:avLst/>
          </a:prstGeom>
        </p:spPr>
        <p:txBody>
          <a:bodyPr anchor="t">
            <a:normAutofit/>
          </a:bodyPr>
          <a:lstStyle>
            <a:lvl1pPr>
              <a:defRPr sz="3600" b="1" i="0">
                <a:solidFill>
                  <a:schemeClr val="bg1"/>
                </a:solidFill>
                <a:latin typeface="Arial Narrow" panose="020B0604020202020204" pitchFamily="34" charset="0"/>
              </a:defRPr>
            </a:lvl1pPr>
          </a:lstStyle>
          <a:p>
            <a:r>
              <a:rPr lang="en-US"/>
              <a:t>QUESTIONS?</a:t>
            </a:r>
          </a:p>
        </p:txBody>
      </p:sp>
      <p:sp>
        <p:nvSpPr>
          <p:cNvPr id="21" name="Text Placeholder 5">
            <a:extLst>
              <a:ext uri="{FF2B5EF4-FFF2-40B4-BE49-F238E27FC236}">
                <a16:creationId xmlns:a16="http://schemas.microsoft.com/office/drawing/2014/main" id="{3EE2E0CB-A9A5-4C8D-A2FA-0C07A3A3A046}"/>
              </a:ext>
            </a:extLst>
          </p:cNvPr>
          <p:cNvSpPr>
            <a:spLocks noGrp="1"/>
          </p:cNvSpPr>
          <p:nvPr>
            <p:ph type="body" idx="1" hasCustomPrompt="1"/>
          </p:nvPr>
        </p:nvSpPr>
        <p:spPr>
          <a:xfrm>
            <a:off x="2121694" y="4452144"/>
            <a:ext cx="2906286" cy="646055"/>
          </a:xfrm>
        </p:spPr>
        <p:txBody>
          <a:bodyPr anchor="b">
            <a:normAutofit/>
          </a:bodyPr>
          <a:lstStyle>
            <a:lvl1pPr marL="0" indent="0">
              <a:buNone/>
              <a:defRPr sz="2400" b="1" i="0">
                <a:solidFill>
                  <a:schemeClr val="bg1"/>
                </a:solidFill>
                <a:latin typeface="Arial Narrow" panose="020B0604020202020204" pitchFamily="34" charset="0"/>
              </a:defRPr>
            </a:lvl1pPr>
          </a:lstStyle>
          <a:p>
            <a:r>
              <a:rPr lang="en-US"/>
              <a:t>THANK YOU!</a:t>
            </a:r>
          </a:p>
        </p:txBody>
      </p:sp>
    </p:spTree>
    <p:extLst>
      <p:ext uri="{BB962C8B-B14F-4D97-AF65-F5344CB8AC3E}">
        <p14:creationId xmlns:p14="http://schemas.microsoft.com/office/powerpoint/2010/main" val="248141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15819-4DA6-E741-8F25-AF80D41D61C9}"/>
              </a:ext>
            </a:extLst>
          </p:cNvPr>
          <p:cNvSpPr>
            <a:spLocks noGrp="1"/>
          </p:cNvSpPr>
          <p:nvPr>
            <p:ph type="title"/>
          </p:nvPr>
        </p:nvSpPr>
        <p:spPr/>
        <p:txBody>
          <a:bodyPr/>
          <a:lstStyle>
            <a:lvl1pPr>
              <a:defRPr>
                <a:solidFill>
                  <a:srgbClr val="0082A9"/>
                </a:solidFill>
                <a:latin typeface="Century Gothic" panose="020B0502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8C95CD60-E06B-3F40-8EEC-8318844D175D}"/>
              </a:ext>
            </a:extLst>
          </p:cNvPr>
          <p:cNvSpPr/>
          <p:nvPr userDrawn="1"/>
        </p:nvSpPr>
        <p:spPr>
          <a:xfrm>
            <a:off x="10736184" y="6386976"/>
            <a:ext cx="1289135" cy="323165"/>
          </a:xfrm>
          <a:prstGeom prst="rect">
            <a:avLst/>
          </a:prstGeom>
        </p:spPr>
        <p:txBody>
          <a:bodyPr wrap="none">
            <a:spAutoFit/>
          </a:bodyPr>
          <a:lstStyle/>
          <a:p>
            <a:r>
              <a:rPr lang="en-US" sz="1500" dirty="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1952456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End slide 10">
    <p:spTree>
      <p:nvGrpSpPr>
        <p:cNvPr id="1" name=""/>
        <p:cNvGrpSpPr/>
        <p:nvPr/>
      </p:nvGrpSpPr>
      <p:grpSpPr>
        <a:xfrm>
          <a:off x="0" y="0"/>
          <a:ext cx="0" cy="0"/>
          <a:chOff x="0" y="0"/>
          <a:chExt cx="0" cy="0"/>
        </a:xfrm>
      </p:grpSpPr>
      <p:pic>
        <p:nvPicPr>
          <p:cNvPr id="3" name="Picture 2" descr="A group of people in a field&#10;&#10;Description automatically generated">
            <a:extLst>
              <a:ext uri="{FF2B5EF4-FFF2-40B4-BE49-F238E27FC236}">
                <a16:creationId xmlns:a16="http://schemas.microsoft.com/office/drawing/2014/main" id="{463A09E7-DCE4-486F-B5DB-6EE55DCB75B9}"/>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0" y="0"/>
            <a:ext cx="12191999" cy="6858000"/>
          </a:xfrm>
          <a:prstGeom prst="rect">
            <a:avLst/>
          </a:prstGeom>
        </p:spPr>
      </p:pic>
      <p:sp>
        <p:nvSpPr>
          <p:cNvPr id="8" name="Rectangle 7">
            <a:extLst>
              <a:ext uri="{FF2B5EF4-FFF2-40B4-BE49-F238E27FC236}">
                <a16:creationId xmlns:a16="http://schemas.microsoft.com/office/drawing/2014/main" id="{464A4B62-1096-4EDD-A42C-7CC1CFC45A42}"/>
              </a:ext>
            </a:extLst>
          </p:cNvPr>
          <p:cNvSpPr/>
          <p:nvPr userDrawn="1"/>
        </p:nvSpPr>
        <p:spPr>
          <a:xfrm>
            <a:off x="-5" y="0"/>
            <a:ext cx="12192000" cy="6858000"/>
          </a:xfrm>
          <a:prstGeom prst="rect">
            <a:avLst/>
          </a:prstGeom>
          <a:solidFill>
            <a:srgbClr val="04244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 name="Date Placeholder 3">
            <a:extLst>
              <a:ext uri="{FF2B5EF4-FFF2-40B4-BE49-F238E27FC236}">
                <a16:creationId xmlns:a16="http://schemas.microsoft.com/office/drawing/2014/main" id="{D9EE3CEA-D32C-4918-88F8-4A5237E54DD9}"/>
              </a:ext>
            </a:extLst>
          </p:cNvPr>
          <p:cNvSpPr>
            <a:spLocks noGrp="1"/>
          </p:cNvSpPr>
          <p:nvPr>
            <p:ph type="dt" sz="half" idx="10"/>
          </p:nvPr>
        </p:nvSpPr>
        <p:spPr/>
        <p:txBody>
          <a:bodyPr/>
          <a:lstStyle/>
          <a:p>
            <a:fld id="{4C8D0C56-5B57-40CF-85A6-48C7710ACB58}" type="datetime1">
              <a:rPr lang="en-US" smtClean="0"/>
              <a:t>4/12/2021</a:t>
            </a:fld>
            <a:endParaRPr lang="en-US"/>
          </a:p>
        </p:txBody>
      </p:sp>
      <p:sp>
        <p:nvSpPr>
          <p:cNvPr id="5" name="Footer Placeholder 4">
            <a:extLst>
              <a:ext uri="{FF2B5EF4-FFF2-40B4-BE49-F238E27FC236}">
                <a16:creationId xmlns:a16="http://schemas.microsoft.com/office/drawing/2014/main" id="{91BC1FA0-C815-4282-8B3F-2F00D0AF70DA}"/>
              </a:ext>
            </a:extLst>
          </p:cNvPr>
          <p:cNvSpPr>
            <a:spLocks noGrp="1"/>
          </p:cNvSpPr>
          <p:nvPr>
            <p:ph type="ftr" sz="quarter" idx="11"/>
          </p:nvPr>
        </p:nvSpPr>
        <p:spPr/>
        <p:txBody>
          <a:bodyPr/>
          <a:lstStyle/>
          <a:p>
            <a:endParaRPr lang="en-US"/>
          </a:p>
        </p:txBody>
      </p:sp>
      <p:sp>
        <p:nvSpPr>
          <p:cNvPr id="14" name="Slide Number Placeholder 5">
            <a:extLst>
              <a:ext uri="{FF2B5EF4-FFF2-40B4-BE49-F238E27FC236}">
                <a16:creationId xmlns:a16="http://schemas.microsoft.com/office/drawing/2014/main" id="{281816F9-18A8-4D36-B962-B6839D27CCE9}"/>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a:p>
        </p:txBody>
      </p:sp>
      <p:sp>
        <p:nvSpPr>
          <p:cNvPr id="15" name="Rectangle 14">
            <a:extLst>
              <a:ext uri="{FF2B5EF4-FFF2-40B4-BE49-F238E27FC236}">
                <a16:creationId xmlns:a16="http://schemas.microsoft.com/office/drawing/2014/main" id="{4516542F-0FAA-4674-A89D-E51D0AE723CA}"/>
              </a:ext>
            </a:extLst>
          </p:cNvPr>
          <p:cNvSpPr/>
          <p:nvPr userDrawn="1"/>
        </p:nvSpPr>
        <p:spPr>
          <a:xfrm>
            <a:off x="0" y="4452144"/>
            <a:ext cx="12192000" cy="149225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9847CF27-F716-429F-8E57-92BAC5478D37}"/>
              </a:ext>
            </a:extLst>
          </p:cNvPr>
          <p:cNvSpPr/>
          <p:nvPr userDrawn="1"/>
        </p:nvSpPr>
        <p:spPr>
          <a:xfrm>
            <a:off x="1262063" y="4452144"/>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mond 16">
            <a:extLst>
              <a:ext uri="{FF2B5EF4-FFF2-40B4-BE49-F238E27FC236}">
                <a16:creationId xmlns:a16="http://schemas.microsoft.com/office/drawing/2014/main" id="{5D0786C8-F48C-435F-8D37-08AD7A4FF531}"/>
              </a:ext>
            </a:extLst>
          </p:cNvPr>
          <p:cNvSpPr/>
          <p:nvPr userDrawn="1"/>
        </p:nvSpPr>
        <p:spPr>
          <a:xfrm>
            <a:off x="-119119" y="4120300"/>
            <a:ext cx="2155938" cy="2155938"/>
          </a:xfrm>
          <a:prstGeom prst="diamond">
            <a:avLst/>
          </a:pr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5538DE4E-3FED-4C0B-8B73-BCDA22DC66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475" y="4680744"/>
            <a:ext cx="938750" cy="854076"/>
          </a:xfrm>
          <a:prstGeom prst="rect">
            <a:avLst/>
          </a:prstGeom>
        </p:spPr>
      </p:pic>
      <p:sp>
        <p:nvSpPr>
          <p:cNvPr id="19" name="Arrow: Chevron 18">
            <a:extLst>
              <a:ext uri="{FF2B5EF4-FFF2-40B4-BE49-F238E27FC236}">
                <a16:creationId xmlns:a16="http://schemas.microsoft.com/office/drawing/2014/main" id="{65D93BB8-F679-4371-9C17-49F9D636F18A}"/>
              </a:ext>
            </a:extLst>
          </p:cNvPr>
          <p:cNvSpPr/>
          <p:nvPr userDrawn="1"/>
        </p:nvSpPr>
        <p:spPr>
          <a:xfrm rot="10800000">
            <a:off x="-206189" y="4452144"/>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itle 3">
            <a:extLst>
              <a:ext uri="{FF2B5EF4-FFF2-40B4-BE49-F238E27FC236}">
                <a16:creationId xmlns:a16="http://schemas.microsoft.com/office/drawing/2014/main" id="{44757376-FDFF-4AD3-B4AC-DE0C9457F0A2}"/>
              </a:ext>
            </a:extLst>
          </p:cNvPr>
          <p:cNvSpPr>
            <a:spLocks noGrp="1"/>
          </p:cNvSpPr>
          <p:nvPr>
            <p:ph type="title" hasCustomPrompt="1"/>
          </p:nvPr>
        </p:nvSpPr>
        <p:spPr>
          <a:xfrm>
            <a:off x="2121695" y="5202237"/>
            <a:ext cx="2906286" cy="742158"/>
          </a:xfrm>
          <a:prstGeom prst="rect">
            <a:avLst/>
          </a:prstGeom>
        </p:spPr>
        <p:txBody>
          <a:bodyPr anchor="t">
            <a:normAutofit/>
          </a:bodyPr>
          <a:lstStyle>
            <a:lvl1pPr>
              <a:defRPr sz="3600" b="1" i="0">
                <a:solidFill>
                  <a:schemeClr val="bg1"/>
                </a:solidFill>
                <a:latin typeface="Arial Narrow" panose="020B0604020202020204" pitchFamily="34" charset="0"/>
              </a:defRPr>
            </a:lvl1pPr>
          </a:lstStyle>
          <a:p>
            <a:r>
              <a:rPr lang="en-US"/>
              <a:t>QUESTIONS?</a:t>
            </a:r>
          </a:p>
        </p:txBody>
      </p:sp>
      <p:sp>
        <p:nvSpPr>
          <p:cNvPr id="21" name="Text Placeholder 5">
            <a:extLst>
              <a:ext uri="{FF2B5EF4-FFF2-40B4-BE49-F238E27FC236}">
                <a16:creationId xmlns:a16="http://schemas.microsoft.com/office/drawing/2014/main" id="{3EE2E0CB-A9A5-4C8D-A2FA-0C07A3A3A046}"/>
              </a:ext>
            </a:extLst>
          </p:cNvPr>
          <p:cNvSpPr>
            <a:spLocks noGrp="1"/>
          </p:cNvSpPr>
          <p:nvPr>
            <p:ph type="body" idx="1" hasCustomPrompt="1"/>
          </p:nvPr>
        </p:nvSpPr>
        <p:spPr>
          <a:xfrm>
            <a:off x="2121694" y="4452144"/>
            <a:ext cx="2906286" cy="646055"/>
          </a:xfrm>
        </p:spPr>
        <p:txBody>
          <a:bodyPr anchor="b">
            <a:normAutofit/>
          </a:bodyPr>
          <a:lstStyle>
            <a:lvl1pPr marL="0" indent="0">
              <a:buNone/>
              <a:defRPr sz="2400" b="1" i="0">
                <a:solidFill>
                  <a:schemeClr val="bg1"/>
                </a:solidFill>
                <a:latin typeface="Arial Narrow" panose="020B0604020202020204" pitchFamily="34" charset="0"/>
              </a:defRPr>
            </a:lvl1pPr>
          </a:lstStyle>
          <a:p>
            <a:r>
              <a:rPr lang="en-US"/>
              <a:t>THANK YOU!</a:t>
            </a:r>
          </a:p>
        </p:txBody>
      </p:sp>
    </p:spTree>
    <p:extLst>
      <p:ext uri="{BB962C8B-B14F-4D97-AF65-F5344CB8AC3E}">
        <p14:creationId xmlns:p14="http://schemas.microsoft.com/office/powerpoint/2010/main" val="31987336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rgbClr val="009DDC"/>
              </a:gs>
              <a:gs pos="100000">
                <a:srgbClr val="0089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0326"/>
            <a:ext cx="10887075" cy="987424"/>
          </a:xfrm>
        </p:spPr>
        <p:txBody>
          <a:bodyPr>
            <a:normAutofit/>
          </a:bodyPr>
          <a:lstStyle>
            <a:lvl1pPr>
              <a:defRPr sz="3600">
                <a:solidFill>
                  <a:schemeClr val="bg1"/>
                </a:solidFill>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102264" y="1825625"/>
            <a:ext cx="9571291" cy="4351338"/>
          </a:xfrm>
        </p:spPr>
        <p:txBody>
          <a:bodyPr/>
          <a:lstStyle>
            <a:lvl1pPr>
              <a:buClr>
                <a:schemeClr val="tx1"/>
              </a:buClr>
              <a:defRPr>
                <a:solidFill>
                  <a:srgbClr val="0081B4"/>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493"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rgbClr val="009DD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5" name="Slide Number Placeholder 5">
            <a:extLst>
              <a:ext uri="{FF2B5EF4-FFF2-40B4-BE49-F238E27FC236}">
                <a16:creationId xmlns:a16="http://schemas.microsoft.com/office/drawing/2014/main" id="{17E5F89D-BF47-4049-AC4F-89605BFF31D3}"/>
              </a:ext>
            </a:extLst>
          </p:cNvPr>
          <p:cNvSpPr>
            <a:spLocks noGrp="1"/>
          </p:cNvSpPr>
          <p:nvPr>
            <p:ph type="sldNum" sz="quarter" idx="12"/>
          </p:nvPr>
        </p:nvSpPr>
        <p:spPr>
          <a:xfrm>
            <a:off x="9251535" y="6356350"/>
            <a:ext cx="2743200" cy="365125"/>
          </a:xfrm>
        </p:spPr>
        <p:txBody>
          <a:bodyPr/>
          <a:lstStyle>
            <a:lvl1pPr>
              <a:defRPr sz="1000">
                <a:solidFill>
                  <a:schemeClr val="accent1">
                    <a:lumMod val="75000"/>
                  </a:schemeClr>
                </a:solidFill>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3471854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2">
    <p:bg>
      <p:bgPr>
        <a:solidFill>
          <a:srgbClr val="009DDC"/>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chemeClr val="bg1">
                  <a:lumMod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9851"/>
            <a:ext cx="10887075" cy="987424"/>
          </a:xfrm>
        </p:spPr>
        <p:txBody>
          <a:bodyPr>
            <a:normAutofit/>
          </a:bodyPr>
          <a:lstStyle>
            <a:lvl1pPr>
              <a:defRPr sz="3600">
                <a:solidFill>
                  <a:schemeClr val="tx1"/>
                </a:solidFill>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102264" y="1825625"/>
            <a:ext cx="9571291"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1642"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chemeClr val="bg1">
              <a:lumMod val="9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5" name="Slide Number Placeholder 5">
            <a:extLst>
              <a:ext uri="{FF2B5EF4-FFF2-40B4-BE49-F238E27FC236}">
                <a16:creationId xmlns:a16="http://schemas.microsoft.com/office/drawing/2014/main" id="{4FE5C797-D3A5-418D-A6A5-435C4DEDDC0E}"/>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4934072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170807" y="-2"/>
            <a:ext cx="1978668" cy="6858001"/>
          </a:xfrm>
          <a:prstGeom prst="rect">
            <a:avLst/>
          </a:prstGeom>
          <a:solidFill>
            <a:srgbClr val="009D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623281-FD97-4AEA-AB49-746ACDE5BEEC}"/>
              </a:ext>
            </a:extLst>
          </p:cNvPr>
          <p:cNvSpPr/>
          <p:nvPr userDrawn="1"/>
        </p:nvSpPr>
        <p:spPr>
          <a:xfrm>
            <a:off x="224376" y="-1"/>
            <a:ext cx="1871529" cy="6858001"/>
          </a:xfrm>
          <a:prstGeom prst="rect">
            <a:avLst/>
          </a:prstGeom>
          <a:solidFill>
            <a:srgbClr val="009DD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66848" y="69851"/>
            <a:ext cx="9739427" cy="987424"/>
          </a:xfrm>
        </p:spPr>
        <p:txBody>
          <a:bodyPr>
            <a:normAutofit/>
          </a:bodyPr>
          <a:lstStyle>
            <a:lvl1pPr>
              <a:defRPr sz="3400">
                <a:solidFill>
                  <a:srgbClr val="0089C0"/>
                </a:solidFill>
                <a:effectLst>
                  <a:outerShdw blurRad="25400" dist="50800" dir="2700000" algn="tl" rotWithShape="0">
                    <a:schemeClr val="bg1">
                      <a:lumMod val="65000"/>
                      <a:alpha val="40000"/>
                    </a:schemeClr>
                  </a:outerShdw>
                </a:effectLst>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366848" y="1347788"/>
            <a:ext cx="9306707" cy="4829175"/>
          </a:xfrm>
        </p:spPr>
        <p:txBody>
          <a:bodyPr/>
          <a:lstStyle>
            <a:lvl1pPr>
              <a:buClr>
                <a:schemeClr val="tx1"/>
              </a:buClr>
              <a:defRPr>
                <a:solidFill>
                  <a:srgbClr val="0081B4"/>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E5753A63-E69E-4CBB-A46D-03485E5075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855" y="5895276"/>
            <a:ext cx="670570" cy="610066"/>
          </a:xfrm>
          <a:prstGeom prst="rect">
            <a:avLst/>
          </a:prstGeom>
        </p:spPr>
      </p:pic>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319" y="356394"/>
            <a:ext cx="1340333" cy="365125"/>
          </a:xfrm>
          <a:prstGeom prst="rect">
            <a:avLst/>
          </a:prstGeom>
        </p:spPr>
      </p:pic>
      <p:sp>
        <p:nvSpPr>
          <p:cNvPr id="12" name="Slide Number Placeholder 5">
            <a:extLst>
              <a:ext uri="{FF2B5EF4-FFF2-40B4-BE49-F238E27FC236}">
                <a16:creationId xmlns:a16="http://schemas.microsoft.com/office/drawing/2014/main" id="{AC57B3FF-C27D-43C8-9DF3-5E9A653E8BA5}"/>
              </a:ext>
            </a:extLst>
          </p:cNvPr>
          <p:cNvSpPr>
            <a:spLocks noGrp="1"/>
          </p:cNvSpPr>
          <p:nvPr>
            <p:ph type="sldNum" sz="quarter" idx="12"/>
          </p:nvPr>
        </p:nvSpPr>
        <p:spPr>
          <a:xfrm>
            <a:off x="9251535" y="6356350"/>
            <a:ext cx="2743200" cy="365125"/>
          </a:xfrm>
        </p:spPr>
        <p:txBody>
          <a:bodyPr/>
          <a:lstStyle>
            <a:lvl1pPr>
              <a:defRPr sz="1000">
                <a:solidFill>
                  <a:schemeClr val="accent1">
                    <a:lumMod val="75000"/>
                  </a:schemeClr>
                </a:solidFill>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764820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4">
    <p:bg>
      <p:bgPr>
        <a:solidFill>
          <a:srgbClr val="009DDC"/>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170807" y="-2"/>
            <a:ext cx="1978668" cy="6858001"/>
          </a:xfrm>
          <a:prstGeom prst="rect">
            <a:avLst/>
          </a:prstGeom>
          <a:solidFill>
            <a:srgbClr val="0089C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623281-FD97-4AEA-AB49-746ACDE5BEEC}"/>
              </a:ext>
            </a:extLst>
          </p:cNvPr>
          <p:cNvSpPr/>
          <p:nvPr userDrawn="1"/>
        </p:nvSpPr>
        <p:spPr>
          <a:xfrm>
            <a:off x="224376" y="-1"/>
            <a:ext cx="187152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66848" y="79376"/>
            <a:ext cx="9739427" cy="987424"/>
          </a:xfrm>
        </p:spPr>
        <p:txBody>
          <a:bodyPr>
            <a:normAutofit/>
          </a:bodyPr>
          <a:lstStyle>
            <a:lvl1pPr>
              <a:defRPr sz="3600">
                <a:solidFill>
                  <a:schemeClr val="bg1"/>
                </a:solidFill>
                <a:effectLst>
                  <a:outerShdw blurRad="25400" dist="50800" dir="2700000" algn="tl" rotWithShape="0">
                    <a:srgbClr val="003399">
                      <a:alpha val="40000"/>
                    </a:srgbClr>
                  </a:outerShdw>
                </a:effectLst>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366848" y="1347788"/>
            <a:ext cx="9306707" cy="4829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E5753A63-E69E-4CBB-A46D-03485E5075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855" y="5895276"/>
            <a:ext cx="670570" cy="610066"/>
          </a:xfrm>
          <a:prstGeom prst="rect">
            <a:avLst/>
          </a:prstGeom>
        </p:spPr>
      </p:pic>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319" y="356394"/>
            <a:ext cx="1340333" cy="365125"/>
          </a:xfrm>
          <a:prstGeom prst="rect">
            <a:avLst/>
          </a:prstGeom>
        </p:spPr>
      </p:pic>
      <p:sp>
        <p:nvSpPr>
          <p:cNvPr id="12" name="Slide Number Placeholder 5">
            <a:extLst>
              <a:ext uri="{FF2B5EF4-FFF2-40B4-BE49-F238E27FC236}">
                <a16:creationId xmlns:a16="http://schemas.microsoft.com/office/drawing/2014/main" id="{D8982E13-3EA8-4CCB-AE36-D4A680A56CBF}"/>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257032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5">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0" y="-1"/>
            <a:ext cx="12192000" cy="1085852"/>
          </a:xfrm>
          <a:prstGeom prst="rect">
            <a:avLst/>
          </a:prstGeom>
          <a:solidFill>
            <a:srgbClr val="009D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623281-FD97-4AEA-AB49-746ACDE5BEEC}"/>
              </a:ext>
            </a:extLst>
          </p:cNvPr>
          <p:cNvSpPr/>
          <p:nvPr userDrawn="1"/>
        </p:nvSpPr>
        <p:spPr>
          <a:xfrm>
            <a:off x="0" y="-1"/>
            <a:ext cx="12192000" cy="1009651"/>
          </a:xfrm>
          <a:prstGeom prst="rect">
            <a:avLst/>
          </a:prstGeom>
          <a:solidFill>
            <a:srgbClr val="009DD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85898" y="60326"/>
            <a:ext cx="9739427" cy="987424"/>
          </a:xfrm>
        </p:spPr>
        <p:txBody>
          <a:bodyPr>
            <a:normAutofit/>
          </a:bodyPr>
          <a:lstStyle>
            <a:lvl1pPr>
              <a:defRPr sz="3600">
                <a:solidFill>
                  <a:schemeClr val="bg1"/>
                </a:solidFill>
                <a:effectLst/>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495320" y="1347788"/>
            <a:ext cx="11178236" cy="4829175"/>
          </a:xfrm>
        </p:spPr>
        <p:txBody>
          <a:bodyPr/>
          <a:lstStyle>
            <a:lvl1pPr>
              <a:buClr>
                <a:schemeClr val="tx1"/>
              </a:buClr>
              <a:defRPr>
                <a:solidFill>
                  <a:srgbClr val="0081B4"/>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19" y="337344"/>
            <a:ext cx="1340333" cy="365125"/>
          </a:xfrm>
          <a:prstGeom prst="rect">
            <a:avLst/>
          </a:prstGeom>
        </p:spPr>
      </p:pic>
      <p:sp>
        <p:nvSpPr>
          <p:cNvPr id="9" name="Arrow: Chevron 8">
            <a:extLst>
              <a:ext uri="{FF2B5EF4-FFF2-40B4-BE49-F238E27FC236}">
                <a16:creationId xmlns:a16="http://schemas.microsoft.com/office/drawing/2014/main" id="{9DEAA8A9-745F-40BE-9838-B69F2A6A5123}"/>
              </a:ext>
            </a:extLst>
          </p:cNvPr>
          <p:cNvSpPr/>
          <p:nvPr userDrawn="1"/>
        </p:nvSpPr>
        <p:spPr>
          <a:xfrm>
            <a:off x="1890184" y="-1"/>
            <a:ext cx="383638" cy="1009651"/>
          </a:xfrm>
          <a:prstGeom prst="chevron">
            <a:avLst>
              <a:gd name="adj" fmla="val 74771"/>
            </a:avLst>
          </a:prstGeom>
          <a:solidFill>
            <a:srgbClr val="CC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Slide Number Placeholder 5">
            <a:extLst>
              <a:ext uri="{FF2B5EF4-FFF2-40B4-BE49-F238E27FC236}">
                <a16:creationId xmlns:a16="http://schemas.microsoft.com/office/drawing/2014/main" id="{EF940E25-5FDB-4065-B2C0-B2F127C2E0C9}"/>
              </a:ext>
            </a:extLst>
          </p:cNvPr>
          <p:cNvSpPr txBox="1">
            <a:spLocks/>
          </p:cNvSpPr>
          <p:nvPr userDrawn="1"/>
        </p:nvSpPr>
        <p:spPr>
          <a:xfrm>
            <a:off x="925153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12A210-0FF6-413F-A7AF-2E4993858D20}" type="slidenum">
              <a:rPr lang="en-US" smtClean="0">
                <a:solidFill>
                  <a:schemeClr val="accent1">
                    <a:lumMod val="75000"/>
                  </a:schemeClr>
                </a:solidFill>
              </a:rPr>
              <a:pPr/>
              <a:t>‹#›</a:t>
            </a:fld>
            <a:endParaRPr lang="en-US" dirty="0">
              <a:solidFill>
                <a:schemeClr val="accent1">
                  <a:lumMod val="75000"/>
                </a:schemeClr>
              </a:solidFill>
            </a:endParaRPr>
          </a:p>
        </p:txBody>
      </p:sp>
    </p:spTree>
    <p:extLst>
      <p:ext uri="{BB962C8B-B14F-4D97-AF65-F5344CB8AC3E}">
        <p14:creationId xmlns:p14="http://schemas.microsoft.com/office/powerpoint/2010/main" val="3769924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6">
    <p:bg>
      <p:bgPr>
        <a:solidFill>
          <a:srgbClr val="009DDC"/>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0" y="-1"/>
            <a:ext cx="12192000" cy="1085852"/>
          </a:xfrm>
          <a:prstGeom prst="rect">
            <a:avLst/>
          </a:prstGeom>
          <a:solidFill>
            <a:srgbClr val="008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623281-FD97-4AEA-AB49-746ACDE5BEEC}"/>
              </a:ext>
            </a:extLst>
          </p:cNvPr>
          <p:cNvSpPr/>
          <p:nvPr userDrawn="1"/>
        </p:nvSpPr>
        <p:spPr>
          <a:xfrm>
            <a:off x="0" y="-1"/>
            <a:ext cx="12192000" cy="10096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85898" y="50801"/>
            <a:ext cx="9739427" cy="987424"/>
          </a:xfrm>
        </p:spPr>
        <p:txBody>
          <a:bodyPr>
            <a:normAutofit/>
          </a:bodyPr>
          <a:lstStyle>
            <a:lvl1pPr>
              <a:defRPr sz="3600">
                <a:solidFill>
                  <a:srgbClr val="0089C0"/>
                </a:solidFill>
                <a:effectLst/>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495320" y="1347788"/>
            <a:ext cx="11178236" cy="48291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19" y="337344"/>
            <a:ext cx="1340333" cy="365125"/>
          </a:xfrm>
          <a:prstGeom prst="rect">
            <a:avLst/>
          </a:prstGeom>
        </p:spPr>
      </p:pic>
      <p:sp>
        <p:nvSpPr>
          <p:cNvPr id="9" name="Arrow: Chevron 8">
            <a:extLst>
              <a:ext uri="{FF2B5EF4-FFF2-40B4-BE49-F238E27FC236}">
                <a16:creationId xmlns:a16="http://schemas.microsoft.com/office/drawing/2014/main" id="{9DEAA8A9-745F-40BE-9838-B69F2A6A5123}"/>
              </a:ext>
            </a:extLst>
          </p:cNvPr>
          <p:cNvSpPr/>
          <p:nvPr userDrawn="1"/>
        </p:nvSpPr>
        <p:spPr>
          <a:xfrm>
            <a:off x="1890184" y="-1"/>
            <a:ext cx="383638" cy="1009651"/>
          </a:xfrm>
          <a:prstGeom prst="chevron">
            <a:avLst>
              <a:gd name="adj" fmla="val 74771"/>
            </a:avLst>
          </a:prstGeom>
          <a:solidFill>
            <a:srgbClr val="008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Slide Number Placeholder 5">
            <a:extLst>
              <a:ext uri="{FF2B5EF4-FFF2-40B4-BE49-F238E27FC236}">
                <a16:creationId xmlns:a16="http://schemas.microsoft.com/office/drawing/2014/main" id="{3A7B7B7E-C615-4E1F-B13C-935D59C657B5}"/>
              </a:ext>
            </a:extLst>
          </p:cNvPr>
          <p:cNvSpPr txBox="1">
            <a:spLocks/>
          </p:cNvSpPr>
          <p:nvPr userDrawn="1"/>
        </p:nvSpPr>
        <p:spPr>
          <a:xfrm>
            <a:off x="925153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1413226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000">
                <a:latin typeface="Arial" pitchFamily="34" charset="0"/>
                <a:cs typeface="Arial" pitchFamily="34" charset="0"/>
              </a:defRPr>
            </a:lvl1pPr>
            <a:lvl2pPr>
              <a:buFont typeface="Arial" pitchFamily="34" charset="0"/>
              <a:buChar char="•"/>
              <a:defRPr sz="1800">
                <a:latin typeface="Arial" pitchFamily="34" charset="0"/>
                <a:cs typeface="Arial" pitchFamily="34" charset="0"/>
              </a:defRPr>
            </a:lvl2pPr>
            <a:lvl3pPr>
              <a:defRPr sz="16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000">
                <a:latin typeface="Arial" pitchFamily="34" charset="0"/>
                <a:cs typeface="Arial" pitchFamily="34" charset="0"/>
              </a:defRPr>
            </a:lvl1pPr>
            <a:lvl2pPr>
              <a:buFont typeface="Arial" pitchFamily="34" charset="0"/>
              <a:buChar char="•"/>
              <a:defRPr sz="1800">
                <a:latin typeface="Arial" pitchFamily="34" charset="0"/>
                <a:cs typeface="Arial" pitchFamily="34" charset="0"/>
              </a:defRPr>
            </a:lvl2pPr>
            <a:lvl3pPr>
              <a:defRPr sz="16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1" name="Pentagon 10"/>
          <p:cNvSpPr/>
          <p:nvPr userDrawn="1"/>
        </p:nvSpPr>
        <p:spPr>
          <a:xfrm rot="16200000">
            <a:off x="10375900" y="5253051"/>
            <a:ext cx="990600" cy="2235200"/>
          </a:xfrm>
          <a:prstGeom prst="homePlate">
            <a:avLst>
              <a:gd name="adj" fmla="val 39423"/>
            </a:avLst>
          </a:prstGeom>
          <a:solidFill>
            <a:srgbClr val="05A4E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logowhite.png"/>
          <p:cNvPicPr>
            <a:picLocks noChangeAspect="1"/>
          </p:cNvPicPr>
          <p:nvPr userDrawn="1"/>
        </p:nvPicPr>
        <p:blipFill>
          <a:blip r:embed="rId2" cstate="print"/>
          <a:stretch>
            <a:fillRect/>
          </a:stretch>
        </p:blipFill>
        <p:spPr>
          <a:xfrm>
            <a:off x="9887857" y="6324600"/>
            <a:ext cx="1899303" cy="381000"/>
          </a:xfrm>
          <a:prstGeom prst="rect">
            <a:avLst/>
          </a:prstGeom>
        </p:spPr>
      </p:pic>
      <p:sp>
        <p:nvSpPr>
          <p:cNvPr id="6" name="Pentagon 5"/>
          <p:cNvSpPr/>
          <p:nvPr userDrawn="1"/>
        </p:nvSpPr>
        <p:spPr>
          <a:xfrm>
            <a:off x="-1" y="104775"/>
            <a:ext cx="1713471" cy="1143000"/>
          </a:xfrm>
          <a:prstGeom prst="homePlate">
            <a:avLst>
              <a:gd name="adj" fmla="val 23978"/>
            </a:avLst>
          </a:prstGeom>
          <a:gradFill flip="none" rotWithShape="1">
            <a:gsLst>
              <a:gs pos="0">
                <a:srgbClr val="05A4E1">
                  <a:shade val="30000"/>
                  <a:satMod val="115000"/>
                </a:srgbClr>
              </a:gs>
              <a:gs pos="50000">
                <a:srgbClr val="05A4E1">
                  <a:shade val="67500"/>
                  <a:satMod val="115000"/>
                </a:srgbClr>
              </a:gs>
              <a:gs pos="100000">
                <a:srgbClr val="05A4E1">
                  <a:shade val="100000"/>
                  <a:satMod val="115000"/>
                </a:srgbClr>
              </a:gs>
            </a:gsLst>
            <a:lin ang="189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reeform 6"/>
          <p:cNvSpPr/>
          <p:nvPr userDrawn="1"/>
        </p:nvSpPr>
        <p:spPr>
          <a:xfrm>
            <a:off x="1524001" y="104775"/>
            <a:ext cx="10668000" cy="1143000"/>
          </a:xfrm>
          <a:custGeom>
            <a:avLst/>
            <a:gdLst>
              <a:gd name="connsiteX0" fmla="*/ 0 w 8382000"/>
              <a:gd name="connsiteY0" fmla="*/ 0 h 1143000"/>
              <a:gd name="connsiteX1" fmla="*/ 8120619 w 8382000"/>
              <a:gd name="connsiteY1" fmla="*/ 0 h 1143000"/>
              <a:gd name="connsiteX2" fmla="*/ 8382000 w 8382000"/>
              <a:gd name="connsiteY2" fmla="*/ 571500 h 1143000"/>
              <a:gd name="connsiteX3" fmla="*/ 8120619 w 8382000"/>
              <a:gd name="connsiteY3" fmla="*/ 1143000 h 1143000"/>
              <a:gd name="connsiteX4" fmla="*/ 0 w 8382000"/>
              <a:gd name="connsiteY4" fmla="*/ 1143000 h 1143000"/>
              <a:gd name="connsiteX5" fmla="*/ 261381 w 8382000"/>
              <a:gd name="connsiteY5" fmla="*/ 571500 h 1143000"/>
              <a:gd name="connsiteX6" fmla="*/ 0 w 8382000"/>
              <a:gd name="connsiteY6" fmla="*/ 0 h 1143000"/>
              <a:gd name="connsiteX0" fmla="*/ 0 w 8120619"/>
              <a:gd name="connsiteY0" fmla="*/ 0 h 1143000"/>
              <a:gd name="connsiteX1" fmla="*/ 8120619 w 8120619"/>
              <a:gd name="connsiteY1" fmla="*/ 0 h 1143000"/>
              <a:gd name="connsiteX2" fmla="*/ 8120619 w 8120619"/>
              <a:gd name="connsiteY2" fmla="*/ 1143000 h 1143000"/>
              <a:gd name="connsiteX3" fmla="*/ 0 w 8120619"/>
              <a:gd name="connsiteY3" fmla="*/ 1143000 h 1143000"/>
              <a:gd name="connsiteX4" fmla="*/ 261381 w 8120619"/>
              <a:gd name="connsiteY4" fmla="*/ 571500 h 1143000"/>
              <a:gd name="connsiteX5" fmla="*/ 0 w 8120619"/>
              <a:gd name="connsiteY5" fmla="*/ 0 h 1143000"/>
              <a:gd name="connsiteX0" fmla="*/ 0 w 8120619"/>
              <a:gd name="connsiteY0" fmla="*/ 8164 h 1151164"/>
              <a:gd name="connsiteX1" fmla="*/ 8001001 w 8120619"/>
              <a:gd name="connsiteY1" fmla="*/ 0 h 1151164"/>
              <a:gd name="connsiteX2" fmla="*/ 8120619 w 8120619"/>
              <a:gd name="connsiteY2" fmla="*/ 1151164 h 1151164"/>
              <a:gd name="connsiteX3" fmla="*/ 0 w 8120619"/>
              <a:gd name="connsiteY3" fmla="*/ 1151164 h 1151164"/>
              <a:gd name="connsiteX4" fmla="*/ 261381 w 8120619"/>
              <a:gd name="connsiteY4" fmla="*/ 579664 h 1151164"/>
              <a:gd name="connsiteX5" fmla="*/ 0 w 8120619"/>
              <a:gd name="connsiteY5" fmla="*/ 8164 h 1151164"/>
              <a:gd name="connsiteX0" fmla="*/ 0 w 8001001"/>
              <a:gd name="connsiteY0" fmla="*/ 8164 h 1151164"/>
              <a:gd name="connsiteX1" fmla="*/ 8001001 w 8001001"/>
              <a:gd name="connsiteY1" fmla="*/ 0 h 1151164"/>
              <a:gd name="connsiteX2" fmla="*/ 8001001 w 8001001"/>
              <a:gd name="connsiteY2" fmla="*/ 1143000 h 1151164"/>
              <a:gd name="connsiteX3" fmla="*/ 0 w 8001001"/>
              <a:gd name="connsiteY3" fmla="*/ 1151164 h 1151164"/>
              <a:gd name="connsiteX4" fmla="*/ 261381 w 8001001"/>
              <a:gd name="connsiteY4" fmla="*/ 579664 h 1151164"/>
              <a:gd name="connsiteX5" fmla="*/ 0 w 8001001"/>
              <a:gd name="connsiteY5" fmla="*/ 8164 h 1151164"/>
              <a:gd name="connsiteX0" fmla="*/ 0 w 8001001"/>
              <a:gd name="connsiteY0" fmla="*/ 8164 h 1143000"/>
              <a:gd name="connsiteX1" fmla="*/ 8001001 w 8001001"/>
              <a:gd name="connsiteY1" fmla="*/ 0 h 1143000"/>
              <a:gd name="connsiteX2" fmla="*/ 8001001 w 8001001"/>
              <a:gd name="connsiteY2" fmla="*/ 1143000 h 1143000"/>
              <a:gd name="connsiteX3" fmla="*/ 1 w 8001001"/>
              <a:gd name="connsiteY3" fmla="*/ 1143000 h 1143000"/>
              <a:gd name="connsiteX4" fmla="*/ 261381 w 8001001"/>
              <a:gd name="connsiteY4" fmla="*/ 579664 h 1143000"/>
              <a:gd name="connsiteX5" fmla="*/ 0 w 8001001"/>
              <a:gd name="connsiteY5" fmla="*/ 8164 h 1143000"/>
              <a:gd name="connsiteX0" fmla="*/ 0 w 8001000"/>
              <a:gd name="connsiteY0" fmla="*/ 0 h 1143000"/>
              <a:gd name="connsiteX1" fmla="*/ 8001000 w 8001000"/>
              <a:gd name="connsiteY1" fmla="*/ 0 h 1143000"/>
              <a:gd name="connsiteX2" fmla="*/ 8001000 w 8001000"/>
              <a:gd name="connsiteY2" fmla="*/ 1143000 h 1143000"/>
              <a:gd name="connsiteX3" fmla="*/ 0 w 8001000"/>
              <a:gd name="connsiteY3" fmla="*/ 1143000 h 1143000"/>
              <a:gd name="connsiteX4" fmla="*/ 261380 w 8001000"/>
              <a:gd name="connsiteY4" fmla="*/ 579664 h 1143000"/>
              <a:gd name="connsiteX5" fmla="*/ 0 w 8001000"/>
              <a:gd name="connsiteY5"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0" h="1143000">
                <a:moveTo>
                  <a:pt x="0" y="0"/>
                </a:moveTo>
                <a:lnTo>
                  <a:pt x="8001000" y="0"/>
                </a:lnTo>
                <a:lnTo>
                  <a:pt x="8001000" y="1143000"/>
                </a:lnTo>
                <a:lnTo>
                  <a:pt x="0" y="1143000"/>
                </a:lnTo>
                <a:lnTo>
                  <a:pt x="261380" y="579664"/>
                </a:lnTo>
                <a:lnTo>
                  <a:pt x="0" y="0"/>
                </a:lnTo>
                <a:close/>
              </a:path>
            </a:pathLst>
          </a:custGeom>
          <a:gradFill flip="none" rotWithShape="1">
            <a:gsLst>
              <a:gs pos="0">
                <a:srgbClr val="05A4E1">
                  <a:shade val="30000"/>
                  <a:satMod val="115000"/>
                </a:srgbClr>
              </a:gs>
              <a:gs pos="50000">
                <a:srgbClr val="05A4E1">
                  <a:shade val="67500"/>
                  <a:satMod val="115000"/>
                </a:srgbClr>
              </a:gs>
              <a:gs pos="100000">
                <a:srgbClr val="05A4E1">
                  <a:shade val="100000"/>
                  <a:satMod val="115000"/>
                </a:srgbClr>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pic>
        <p:nvPicPr>
          <p:cNvPr id="8" name="Picture 7" descr="triangle1.png"/>
          <p:cNvPicPr>
            <a:picLocks noChangeAspect="1"/>
          </p:cNvPicPr>
          <p:nvPr userDrawn="1"/>
        </p:nvPicPr>
        <p:blipFill>
          <a:blip r:embed="rId3" cstate="print"/>
          <a:stretch>
            <a:fillRect/>
          </a:stretch>
        </p:blipFill>
        <p:spPr>
          <a:xfrm>
            <a:off x="304800" y="265339"/>
            <a:ext cx="1006485" cy="685800"/>
          </a:xfrm>
          <a:prstGeom prst="rect">
            <a:avLst/>
          </a:prstGeom>
        </p:spPr>
      </p:pic>
      <p:sp>
        <p:nvSpPr>
          <p:cNvPr id="9" name="Title 1"/>
          <p:cNvSpPr>
            <a:spLocks noGrp="1"/>
          </p:cNvSpPr>
          <p:nvPr>
            <p:ph type="title"/>
          </p:nvPr>
        </p:nvSpPr>
        <p:spPr>
          <a:xfrm>
            <a:off x="2032000" y="379413"/>
            <a:ext cx="9550400" cy="944562"/>
          </a:xfrm>
          <a:prstGeom prst="rect">
            <a:avLst/>
          </a:prstGeom>
        </p:spPr>
        <p:txBody>
          <a:bodyPr>
            <a:normAutofit/>
          </a:bodyPr>
          <a:lstStyle>
            <a:lvl1pPr algn="l">
              <a:defRPr sz="3200">
                <a:solidFill>
                  <a:schemeClr val="bg1"/>
                </a:solidFill>
                <a:latin typeface="Arial Narrow"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060405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C65E29B-1696-4203-B94B-1A1F41703878}"/>
              </a:ext>
            </a:extLst>
          </p:cNvPr>
          <p:cNvSpPr/>
          <p:nvPr userDrawn="1"/>
        </p:nvSpPr>
        <p:spPr>
          <a:xfrm>
            <a:off x="0" y="0"/>
            <a:ext cx="12192000" cy="12954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384048" y="1600206"/>
            <a:ext cx="11430000" cy="4525963"/>
          </a:xfrm>
          <a:prstGeom prst="rect">
            <a:avLst/>
          </a:prstGeom>
        </p:spPr>
        <p:txBody>
          <a:bodyPr/>
          <a:lstStyle>
            <a:lvl1pPr>
              <a:defRPr lang="en-US" sz="2400" dirty="0" smtClean="0">
                <a:latin typeface="Arial" pitchFamily="34" charset="0"/>
                <a:cs typeface="Arial" pitchFamily="34" charset="0"/>
              </a:defRPr>
            </a:lvl1pPr>
            <a:lvl2pPr>
              <a:buFont typeface="Arial" pitchFamily="34" charset="0"/>
              <a:buChar char="•"/>
              <a:defRPr lang="en-US" sz="2200" dirty="0" smtClean="0">
                <a:latin typeface="Arial" pitchFamily="34" charset="0"/>
                <a:cs typeface="Arial" pitchFamily="34" charset="0"/>
              </a:defRPr>
            </a:lvl2pPr>
            <a:lvl3pPr>
              <a:defRPr lang="en-US" sz="2000" dirty="0" smtClean="0">
                <a:latin typeface="Arial" pitchFamily="34" charset="0"/>
                <a:cs typeface="Arial" pitchFamily="34" charset="0"/>
              </a:defRPr>
            </a:lvl3pPr>
            <a:lvl4pPr>
              <a:defRPr lang="en-US" dirty="0" smtClean="0">
                <a:latin typeface="Arial" pitchFamily="34" charset="0"/>
                <a:cs typeface="Arial" pitchFamily="34" charset="0"/>
              </a:defRPr>
            </a:lvl4pPr>
            <a:lvl5pPr>
              <a:defRPr lang="en-US" dirty="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pic>
        <p:nvPicPr>
          <p:cNvPr id="5" name="Graphic 4">
            <a:extLst>
              <a:ext uri="{FF2B5EF4-FFF2-40B4-BE49-F238E27FC236}">
                <a16:creationId xmlns:a16="http://schemas.microsoft.com/office/drawing/2014/main" id="{45537A5F-FD75-4100-BE4A-81ACA2C7B33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400" y="167344"/>
            <a:ext cx="11887200" cy="960712"/>
          </a:xfrm>
          <a:prstGeom prst="rect">
            <a:avLst/>
          </a:prstGeom>
        </p:spPr>
      </p:pic>
      <p:sp>
        <p:nvSpPr>
          <p:cNvPr id="2" name="Title 1"/>
          <p:cNvSpPr>
            <a:spLocks noGrp="1"/>
          </p:cNvSpPr>
          <p:nvPr>
            <p:ph type="title"/>
          </p:nvPr>
        </p:nvSpPr>
        <p:spPr>
          <a:xfrm>
            <a:off x="384048" y="196970"/>
            <a:ext cx="11430000" cy="901460"/>
          </a:xfrm>
          <a:prstGeom prst="rect">
            <a:avLst/>
          </a:prstGeom>
        </p:spPr>
        <p:txBody>
          <a:bodyPr anchor="ctr">
            <a:normAutofit/>
          </a:bodyPr>
          <a:lstStyle>
            <a:lvl1pPr algn="l">
              <a:defRPr sz="3200">
                <a:solidFill>
                  <a:schemeClr val="bg1"/>
                </a:solidFill>
                <a:latin typeface="Arial Narrow" pitchFamily="34" charset="0"/>
              </a:defRPr>
            </a:lvl1pPr>
          </a:lstStyle>
          <a:p>
            <a:r>
              <a:rPr lang="en-US" dirty="0"/>
              <a:t>Click to edit Master title style</a:t>
            </a:r>
          </a:p>
        </p:txBody>
      </p:sp>
      <p:pic>
        <p:nvPicPr>
          <p:cNvPr id="6" name="Graphic 5">
            <a:extLst>
              <a:ext uri="{FF2B5EF4-FFF2-40B4-BE49-F238E27FC236}">
                <a16:creationId xmlns:a16="http://schemas.microsoft.com/office/drawing/2014/main" id="{11C0E457-8212-4813-A4A4-79ED404BA3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6562" y="6149448"/>
            <a:ext cx="1511390" cy="403752"/>
          </a:xfrm>
          <a:prstGeom prst="rect">
            <a:avLst/>
          </a:prstGeom>
        </p:spPr>
      </p:pic>
    </p:spTree>
    <p:extLst>
      <p:ext uri="{BB962C8B-B14F-4D97-AF65-F5344CB8AC3E}">
        <p14:creationId xmlns:p14="http://schemas.microsoft.com/office/powerpoint/2010/main" val="1533361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6C36E6-D4AE-4697-BC71-89966E0E75F4}"/>
              </a:ext>
            </a:extLst>
          </p:cNvPr>
          <p:cNvSpPr>
            <a:spLocks noGrp="1"/>
          </p:cNvSpPr>
          <p:nvPr>
            <p:ph type="dt" sz="half" idx="10"/>
          </p:nvPr>
        </p:nvSpPr>
        <p:spPr/>
        <p:txBody>
          <a:bodyPr/>
          <a:lstStyle/>
          <a:p>
            <a:fld id="{824CFA86-D952-404F-8595-2380B9D8D355}" type="datetime1">
              <a:rPr lang="en-US" smtClean="0"/>
              <a:t>4/12/2021</a:t>
            </a:fld>
            <a:endParaRPr lang="en-US" dirty="0"/>
          </a:p>
        </p:txBody>
      </p:sp>
      <p:sp>
        <p:nvSpPr>
          <p:cNvPr id="3" name="Footer Placeholder 2">
            <a:extLst>
              <a:ext uri="{FF2B5EF4-FFF2-40B4-BE49-F238E27FC236}">
                <a16:creationId xmlns:a16="http://schemas.microsoft.com/office/drawing/2014/main" id="{71CEBBDD-4FE6-4952-99C5-1E946DB6442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E232714-BFA1-487A-94D0-41A51D2C0C44}"/>
              </a:ext>
            </a:extLst>
          </p:cNvPr>
          <p:cNvSpPr>
            <a:spLocks noGrp="1"/>
          </p:cNvSpPr>
          <p:nvPr>
            <p:ph type="sldNum" sz="quarter" idx="12"/>
          </p:nvPr>
        </p:nvSpPr>
        <p:spPr/>
        <p:txBody>
          <a:body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2296916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22E1F3-23C6-2F4D-A871-4A6FD1708FC2}"/>
              </a:ext>
            </a:extLst>
          </p:cNvPr>
          <p:cNvSpPr/>
          <p:nvPr userDrawn="1"/>
        </p:nvSpPr>
        <p:spPr>
          <a:xfrm>
            <a:off x="10736184" y="6386976"/>
            <a:ext cx="1289135" cy="323165"/>
          </a:xfrm>
          <a:prstGeom prst="rect">
            <a:avLst/>
          </a:prstGeom>
        </p:spPr>
        <p:txBody>
          <a:bodyPr wrap="none">
            <a:spAutoFit/>
          </a:bodyPr>
          <a:lstStyle/>
          <a:p>
            <a:r>
              <a:rPr lang="en-US" sz="1500" dirty="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3489990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A78C-CC94-4812-8172-1A096CF783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7DF477-6A3C-44C1-93B7-FB36348732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B9B2AD-7B16-4046-B380-994704012054}"/>
              </a:ext>
            </a:extLst>
          </p:cNvPr>
          <p:cNvSpPr>
            <a:spLocks noGrp="1"/>
          </p:cNvSpPr>
          <p:nvPr>
            <p:ph type="dt" sz="half" idx="10"/>
          </p:nvPr>
        </p:nvSpPr>
        <p:spPr/>
        <p:txBody>
          <a:bodyPr/>
          <a:lstStyle/>
          <a:p>
            <a:fld id="{2A345B0F-3B2C-4302-849B-36D09DC18F08}" type="datetimeFigureOut">
              <a:rPr lang="en-US" smtClean="0"/>
              <a:t>4/12/2021</a:t>
            </a:fld>
            <a:endParaRPr lang="en-US"/>
          </a:p>
        </p:txBody>
      </p:sp>
      <p:sp>
        <p:nvSpPr>
          <p:cNvPr id="5" name="Footer Placeholder 4">
            <a:extLst>
              <a:ext uri="{FF2B5EF4-FFF2-40B4-BE49-F238E27FC236}">
                <a16:creationId xmlns:a16="http://schemas.microsoft.com/office/drawing/2014/main" id="{57AE2451-C381-4C3C-918A-094105344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B81AB2-15D6-4DC2-A702-527ABDC5273D}"/>
              </a:ext>
            </a:extLst>
          </p:cNvPr>
          <p:cNvSpPr>
            <a:spLocks noGrp="1"/>
          </p:cNvSpPr>
          <p:nvPr>
            <p:ph type="sldNum" sz="quarter" idx="12"/>
          </p:nvPr>
        </p:nvSpPr>
        <p:spPr/>
        <p:txBody>
          <a:bodyPr/>
          <a:lstStyle/>
          <a:p>
            <a:fld id="{1E53A4AC-F880-40D8-AC69-7248418205A3}" type="slidenum">
              <a:rPr lang="en-US" smtClean="0"/>
              <a:t>‹#›</a:t>
            </a:fld>
            <a:endParaRPr lang="en-US"/>
          </a:p>
        </p:txBody>
      </p:sp>
    </p:spTree>
    <p:extLst>
      <p:ext uri="{BB962C8B-B14F-4D97-AF65-F5344CB8AC3E}">
        <p14:creationId xmlns:p14="http://schemas.microsoft.com/office/powerpoint/2010/main" val="26063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68141-4B63-4174-9172-9A0A178086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E734D-DF6E-4F8B-AE30-F44129BD26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3935B-8DE7-42D5-9D36-2676D7ECC4B0}"/>
              </a:ext>
            </a:extLst>
          </p:cNvPr>
          <p:cNvSpPr>
            <a:spLocks noGrp="1"/>
          </p:cNvSpPr>
          <p:nvPr>
            <p:ph type="dt" sz="half" idx="10"/>
          </p:nvPr>
        </p:nvSpPr>
        <p:spPr/>
        <p:txBody>
          <a:bodyPr/>
          <a:lstStyle/>
          <a:p>
            <a:fld id="{2A345B0F-3B2C-4302-849B-36D09DC18F08}" type="datetimeFigureOut">
              <a:rPr lang="en-US" smtClean="0"/>
              <a:t>4/12/2021</a:t>
            </a:fld>
            <a:endParaRPr lang="en-US"/>
          </a:p>
        </p:txBody>
      </p:sp>
      <p:sp>
        <p:nvSpPr>
          <p:cNvPr id="5" name="Footer Placeholder 4">
            <a:extLst>
              <a:ext uri="{FF2B5EF4-FFF2-40B4-BE49-F238E27FC236}">
                <a16:creationId xmlns:a16="http://schemas.microsoft.com/office/drawing/2014/main" id="{ED1E0AB2-006B-4587-AF9E-B4BD8A3AB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F5B53-AA5E-4763-B8FB-5EB942980120}"/>
              </a:ext>
            </a:extLst>
          </p:cNvPr>
          <p:cNvSpPr>
            <a:spLocks noGrp="1"/>
          </p:cNvSpPr>
          <p:nvPr>
            <p:ph type="sldNum" sz="quarter" idx="12"/>
          </p:nvPr>
        </p:nvSpPr>
        <p:spPr/>
        <p:txBody>
          <a:bodyPr/>
          <a:lstStyle/>
          <a:p>
            <a:fld id="{1E53A4AC-F880-40D8-AC69-7248418205A3}" type="slidenum">
              <a:rPr lang="en-US" smtClean="0"/>
              <a:t>‹#›</a:t>
            </a:fld>
            <a:endParaRPr lang="en-US"/>
          </a:p>
        </p:txBody>
      </p:sp>
    </p:spTree>
    <p:extLst>
      <p:ext uri="{BB962C8B-B14F-4D97-AF65-F5344CB8AC3E}">
        <p14:creationId xmlns:p14="http://schemas.microsoft.com/office/powerpoint/2010/main" val="3892398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3.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theme" Target="../theme/theme5.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830957-E234-344B-B7EB-0A4D6A09D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579004-5F3E-3243-8AEC-8D2B0D25E0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EF1F5805-DC49-8444-8C80-2730D9AD610F}"/>
              </a:ext>
            </a:extLst>
          </p:cNvPr>
          <p:cNvGrpSpPr>
            <a:grpSpLocks/>
          </p:cNvGrpSpPr>
          <p:nvPr userDrawn="1"/>
        </p:nvGrpSpPr>
        <p:grpSpPr bwMode="auto">
          <a:xfrm>
            <a:off x="-24714" y="5296192"/>
            <a:ext cx="608965" cy="1574165"/>
            <a:chOff x="0" y="0"/>
            <a:chExt cx="959" cy="2479"/>
          </a:xfrm>
        </p:grpSpPr>
        <p:sp>
          <p:nvSpPr>
            <p:cNvPr id="9" name="Rectangle 8">
              <a:extLst>
                <a:ext uri="{FF2B5EF4-FFF2-40B4-BE49-F238E27FC236}">
                  <a16:creationId xmlns:a16="http://schemas.microsoft.com/office/drawing/2014/main" id="{9FCBC267-57BF-6C49-8857-A6365B4AEE33}"/>
                </a:ext>
              </a:extLst>
            </p:cNvPr>
            <p:cNvSpPr>
              <a:spLocks/>
            </p:cNvSpPr>
            <p:nvPr userDrawn="1"/>
          </p:nvSpPr>
          <p:spPr bwMode="auto">
            <a:xfrm>
              <a:off x="0" y="269"/>
              <a:ext cx="959" cy="2210"/>
            </a:xfrm>
            <a:prstGeom prst="rect">
              <a:avLst/>
            </a:prstGeom>
            <a:solidFill>
              <a:srgbClr val="00A0C8">
                <a:alpha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 name="Rectangle 9">
              <a:extLst>
                <a:ext uri="{FF2B5EF4-FFF2-40B4-BE49-F238E27FC236}">
                  <a16:creationId xmlns:a16="http://schemas.microsoft.com/office/drawing/2014/main" id="{5F52AB7A-3B21-B74C-9209-1B666B5F60E1}"/>
                </a:ext>
              </a:extLst>
            </p:cNvPr>
            <p:cNvSpPr>
              <a:spLocks/>
            </p:cNvSpPr>
            <p:nvPr userDrawn="1"/>
          </p:nvSpPr>
          <p:spPr bwMode="auto">
            <a:xfrm>
              <a:off x="0" y="0"/>
              <a:ext cx="804" cy="1535"/>
            </a:xfrm>
            <a:prstGeom prst="rect">
              <a:avLst/>
            </a:prstGeom>
            <a:solidFill>
              <a:srgbClr val="1C293D">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pic>
          <p:nvPicPr>
            <p:cNvPr id="11" name="Picture 10">
              <a:extLst>
                <a:ext uri="{FF2B5EF4-FFF2-40B4-BE49-F238E27FC236}">
                  <a16:creationId xmlns:a16="http://schemas.microsoft.com/office/drawing/2014/main" id="{0E6E1E5B-EA90-FA46-90C2-71A33F88024F}"/>
                </a:ext>
              </a:extLst>
            </p:cNvPr>
            <p:cNvPicPr>
              <a:picLocks/>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499"/>
              <a:ext cx="396"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414">
              <a:extLst>
                <a:ext uri="{FF2B5EF4-FFF2-40B4-BE49-F238E27FC236}">
                  <a16:creationId xmlns:a16="http://schemas.microsoft.com/office/drawing/2014/main" id="{80020D11-D8C8-BF42-9400-58E6B8E081B3}"/>
                </a:ext>
              </a:extLst>
            </p:cNvPr>
            <p:cNvSpPr>
              <a:spLocks/>
            </p:cNvSpPr>
            <p:nvPr userDrawn="1"/>
          </p:nvSpPr>
          <p:spPr bwMode="auto">
            <a:xfrm>
              <a:off x="0" y="746"/>
              <a:ext cx="480" cy="1401"/>
            </a:xfrm>
            <a:custGeom>
              <a:avLst/>
              <a:gdLst>
                <a:gd name="T0" fmla="*/ 479 w 480"/>
                <a:gd name="T1" fmla="+- 0 1121 746"/>
                <a:gd name="T2" fmla="*/ 1121 h 1401"/>
                <a:gd name="T3" fmla="*/ 0 w 480"/>
                <a:gd name="T4" fmla="+- 0 1600 746"/>
                <a:gd name="T5" fmla="*/ 1600 h 1401"/>
                <a:gd name="T6" fmla="*/ 0 w 480"/>
                <a:gd name="T7" fmla="+- 0 1645 746"/>
                <a:gd name="T8" fmla="*/ 1645 h 1401"/>
                <a:gd name="T9" fmla="*/ 479 w 480"/>
                <a:gd name="T10" fmla="+- 0 1166 746"/>
                <a:gd name="T11" fmla="*/ 1166 h 1401"/>
                <a:gd name="T12" fmla="*/ 479 w 480"/>
                <a:gd name="T13" fmla="+- 0 1121 746"/>
                <a:gd name="T14" fmla="*/ 1121 h 1401"/>
                <a:gd name="T15" fmla="*/ 479 w 480"/>
                <a:gd name="T16" fmla="+- 0 1871 746"/>
                <a:gd name="T17" fmla="*/ 1871 h 1401"/>
                <a:gd name="T18" fmla="*/ 204 w 480"/>
                <a:gd name="T19" fmla="+- 0 2146 746"/>
                <a:gd name="T20" fmla="*/ 2146 h 1401"/>
                <a:gd name="T21" fmla="*/ 249 w 480"/>
                <a:gd name="T22" fmla="+- 0 2146 746"/>
                <a:gd name="T23" fmla="*/ 2146 h 1401"/>
                <a:gd name="T24" fmla="*/ 479 w 480"/>
                <a:gd name="T25" fmla="+- 0 1916 746"/>
                <a:gd name="T26" fmla="*/ 1916 h 1401"/>
                <a:gd name="T27" fmla="*/ 479 w 480"/>
                <a:gd name="T28" fmla="+- 0 1871 746"/>
                <a:gd name="T29" fmla="*/ 1871 h 1401"/>
                <a:gd name="T30" fmla="*/ 479 w 480"/>
                <a:gd name="T31" fmla="+- 0 1496 746"/>
                <a:gd name="T32" fmla="*/ 1496 h 1401"/>
                <a:gd name="T33" fmla="*/ 0 w 480"/>
                <a:gd name="T34" fmla="+- 0 1975 746"/>
                <a:gd name="T35" fmla="*/ 1975 h 1401"/>
                <a:gd name="T36" fmla="*/ 0 w 480"/>
                <a:gd name="T37" fmla="+- 0 2020 746"/>
                <a:gd name="T38" fmla="*/ 2020 h 1401"/>
                <a:gd name="T39" fmla="*/ 479 w 480"/>
                <a:gd name="T40" fmla="+- 0 1541 746"/>
                <a:gd name="T41" fmla="*/ 1541 h 1401"/>
                <a:gd name="T42" fmla="*/ 479 w 480"/>
                <a:gd name="T43" fmla="+- 0 1496 746"/>
                <a:gd name="T44" fmla="*/ 1496 h 1401"/>
                <a:gd name="T45" fmla="*/ 479 w 480"/>
                <a:gd name="T46" fmla="+- 0 746 746"/>
                <a:gd name="T47" fmla="*/ 746 h 1401"/>
                <a:gd name="T48" fmla="*/ 0 w 480"/>
                <a:gd name="T49" fmla="+- 0 1225 746"/>
                <a:gd name="T50" fmla="*/ 1225 h 1401"/>
                <a:gd name="T51" fmla="*/ 0 w 480"/>
                <a:gd name="T52" fmla="+- 0 1270 746"/>
                <a:gd name="T53" fmla="*/ 1270 h 1401"/>
                <a:gd name="T54" fmla="*/ 479 w 480"/>
                <a:gd name="T55" fmla="+- 0 791 746"/>
                <a:gd name="T56" fmla="*/ 791 h 1401"/>
                <a:gd name="T57" fmla="*/ 479 w 480"/>
                <a:gd name="T58" fmla="+- 0 746 746"/>
                <a:gd name="T59" fmla="*/ 746 h 1401"/>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Lst>
              <a:rect l="0" t="0" r="r" b="b"/>
              <a:pathLst>
                <a:path w="480" h="1401">
                  <a:moveTo>
                    <a:pt x="479" y="375"/>
                  </a:moveTo>
                  <a:lnTo>
                    <a:pt x="0" y="854"/>
                  </a:lnTo>
                  <a:lnTo>
                    <a:pt x="0" y="899"/>
                  </a:lnTo>
                  <a:lnTo>
                    <a:pt x="479" y="420"/>
                  </a:lnTo>
                  <a:lnTo>
                    <a:pt x="479" y="375"/>
                  </a:lnTo>
                  <a:moveTo>
                    <a:pt x="479" y="1125"/>
                  </a:moveTo>
                  <a:lnTo>
                    <a:pt x="204" y="1400"/>
                  </a:lnTo>
                  <a:lnTo>
                    <a:pt x="249" y="1400"/>
                  </a:lnTo>
                  <a:lnTo>
                    <a:pt x="479" y="1170"/>
                  </a:lnTo>
                  <a:lnTo>
                    <a:pt x="479" y="1125"/>
                  </a:lnTo>
                  <a:moveTo>
                    <a:pt x="479" y="750"/>
                  </a:moveTo>
                  <a:lnTo>
                    <a:pt x="0" y="1229"/>
                  </a:lnTo>
                  <a:lnTo>
                    <a:pt x="0" y="1274"/>
                  </a:lnTo>
                  <a:lnTo>
                    <a:pt x="479" y="795"/>
                  </a:lnTo>
                  <a:lnTo>
                    <a:pt x="479" y="750"/>
                  </a:lnTo>
                  <a:moveTo>
                    <a:pt x="479" y="0"/>
                  </a:moveTo>
                  <a:lnTo>
                    <a:pt x="0" y="479"/>
                  </a:lnTo>
                  <a:lnTo>
                    <a:pt x="0" y="524"/>
                  </a:lnTo>
                  <a:lnTo>
                    <a:pt x="479" y="45"/>
                  </a:lnTo>
                  <a:lnTo>
                    <a:pt x="479" y="0"/>
                  </a:lnTo>
                </a:path>
              </a:pathLst>
            </a:custGeom>
            <a:solidFill>
              <a:srgbClr val="FFFFFF">
                <a:alpha val="29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cxnSp>
          <p:nvCxnSpPr>
            <p:cNvPr id="13" name="Line 413">
              <a:extLst>
                <a:ext uri="{FF2B5EF4-FFF2-40B4-BE49-F238E27FC236}">
                  <a16:creationId xmlns:a16="http://schemas.microsoft.com/office/drawing/2014/main" id="{8828F7EC-4E21-2B40-85CD-A62D321A77D9}"/>
                </a:ext>
              </a:extLst>
            </p:cNvPr>
            <p:cNvCxnSpPr>
              <a:cxnSpLocks/>
            </p:cNvCxnSpPr>
            <p:nvPr userDrawn="1"/>
          </p:nvCxnSpPr>
          <p:spPr bwMode="auto">
            <a:xfrm>
              <a:off x="603" y="451"/>
              <a:ext cx="0" cy="1423"/>
            </a:xfrm>
            <a:prstGeom prst="line">
              <a:avLst/>
            </a:prstGeom>
            <a:noFill/>
            <a:ln w="64300">
              <a:solidFill>
                <a:srgbClr val="1C293D"/>
              </a:solidFill>
              <a:prstDash val="dot"/>
              <a:round/>
              <a:headEnd/>
              <a:tailEnd/>
            </a:ln>
            <a:extLst>
              <a:ext uri="{909E8E84-426E-40DD-AFC4-6F175D3DCCD1}">
                <a14:hiddenFill xmlns:a14="http://schemas.microsoft.com/office/drawing/2010/main">
                  <a:noFill/>
                </a14:hiddenFill>
              </a:ext>
            </a:extLst>
          </p:spPr>
        </p:cxnSp>
        <p:sp>
          <p:nvSpPr>
            <p:cNvPr id="14" name="AutoShape 412">
              <a:extLst>
                <a:ext uri="{FF2B5EF4-FFF2-40B4-BE49-F238E27FC236}">
                  <a16:creationId xmlns:a16="http://schemas.microsoft.com/office/drawing/2014/main" id="{17EAABE7-F4CC-DC4A-B05D-29C2223CBF4A}"/>
                </a:ext>
              </a:extLst>
            </p:cNvPr>
            <p:cNvSpPr>
              <a:spLocks/>
            </p:cNvSpPr>
            <p:nvPr userDrawn="1"/>
          </p:nvSpPr>
          <p:spPr bwMode="auto">
            <a:xfrm>
              <a:off x="602" y="84"/>
              <a:ext cx="2" cy="1999"/>
            </a:xfrm>
            <a:custGeom>
              <a:avLst/>
              <a:gdLst>
                <a:gd name="T0" fmla="+- 0 84 84"/>
                <a:gd name="T1" fmla="*/ 84 h 1999"/>
                <a:gd name="T2" fmla="+- 0 185 84"/>
                <a:gd name="T3" fmla="*/ 185 h 1999"/>
                <a:gd name="T4" fmla="+- 0 1982 84"/>
                <a:gd name="T5" fmla="*/ 1982 h 1999"/>
                <a:gd name="T6" fmla="+- 0 2083 84"/>
                <a:gd name="T7" fmla="*/ 2083 h 1999"/>
              </a:gdLst>
              <a:ahLst/>
              <a:cxnLst>
                <a:cxn ang="0">
                  <a:pos x="0" y="T1"/>
                </a:cxn>
                <a:cxn ang="0">
                  <a:pos x="0" y="T3"/>
                </a:cxn>
                <a:cxn ang="0">
                  <a:pos x="0" y="T5"/>
                </a:cxn>
                <a:cxn ang="0">
                  <a:pos x="0" y="T7"/>
                </a:cxn>
              </a:cxnLst>
              <a:rect l="0" t="0" r="r" b="b"/>
              <a:pathLst>
                <a:path h="1999">
                  <a:moveTo>
                    <a:pt x="0" y="0"/>
                  </a:moveTo>
                  <a:lnTo>
                    <a:pt x="0" y="101"/>
                  </a:lnTo>
                  <a:moveTo>
                    <a:pt x="0" y="1898"/>
                  </a:moveTo>
                  <a:lnTo>
                    <a:pt x="0" y="1999"/>
                  </a:lnTo>
                </a:path>
              </a:pathLst>
            </a:custGeom>
            <a:noFill/>
            <a:ln w="64300">
              <a:solidFill>
                <a:srgbClr val="1C293D"/>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46633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616E6-F533-4E5D-B4EF-23C178FBF5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7BE136-2767-4813-9F66-7DDCEDE94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F47B1-76A7-48A1-8CD2-2E8982AD21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45B0F-3B2C-4302-849B-36D09DC18F08}" type="datetimeFigureOut">
              <a:rPr lang="en-US" smtClean="0"/>
              <a:t>4/12/2021</a:t>
            </a:fld>
            <a:endParaRPr lang="en-US"/>
          </a:p>
        </p:txBody>
      </p:sp>
      <p:sp>
        <p:nvSpPr>
          <p:cNvPr id="5" name="Footer Placeholder 4">
            <a:extLst>
              <a:ext uri="{FF2B5EF4-FFF2-40B4-BE49-F238E27FC236}">
                <a16:creationId xmlns:a16="http://schemas.microsoft.com/office/drawing/2014/main" id="{A56EDBA2-EB81-4143-8510-1ACB02BBED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01F1AD-9117-4956-B981-5316966456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3A4AC-F880-40D8-AC69-7248418205A3}" type="slidenum">
              <a:rPr lang="en-US" smtClean="0"/>
              <a:t>‹#›</a:t>
            </a:fld>
            <a:endParaRPr lang="en-US"/>
          </a:p>
        </p:txBody>
      </p:sp>
    </p:spTree>
    <p:extLst>
      <p:ext uri="{BB962C8B-B14F-4D97-AF65-F5344CB8AC3E}">
        <p14:creationId xmlns:p14="http://schemas.microsoft.com/office/powerpoint/2010/main" val="5676214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BDB3A-22A6-4E51-AD93-C3A0148A3EB9}"/>
              </a:ext>
            </a:extLst>
          </p:cNvPr>
          <p:cNvSpPr>
            <a:spLocks noGrp="1"/>
          </p:cNvSpPr>
          <p:nvPr>
            <p:ph type="title"/>
          </p:nvPr>
        </p:nvSpPr>
        <p:spPr>
          <a:xfrm>
            <a:off x="1927275" y="506436"/>
            <a:ext cx="7822808" cy="998807"/>
          </a:xfrm>
          <a:prstGeom prst="rect">
            <a:avLst/>
          </a:prstGeom>
        </p:spPr>
        <p:txBody>
          <a:bodyPr vert="horz" lIns="91440" tIns="45720" rIns="91440" bIns="45720" rtlCol="0" anchor="ctr">
            <a:normAutofit/>
          </a:bodyPr>
          <a:lstStyle/>
          <a:p>
            <a:r>
              <a:rPr lang="en-US"/>
              <a:t>CLICK TO EDIT MASTER TITLE</a:t>
            </a:r>
          </a:p>
        </p:txBody>
      </p:sp>
      <p:sp>
        <p:nvSpPr>
          <p:cNvPr id="3" name="Text Placeholder 2">
            <a:extLst>
              <a:ext uri="{FF2B5EF4-FFF2-40B4-BE49-F238E27FC236}">
                <a16:creationId xmlns:a16="http://schemas.microsoft.com/office/drawing/2014/main" id="{1B072BAA-567D-4E52-BA3A-CC96087BCF22}"/>
              </a:ext>
            </a:extLst>
          </p:cNvPr>
          <p:cNvSpPr>
            <a:spLocks noGrp="1"/>
          </p:cNvSpPr>
          <p:nvPr>
            <p:ph type="body" idx="1"/>
          </p:nvPr>
        </p:nvSpPr>
        <p:spPr>
          <a:xfrm>
            <a:off x="880403"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8A83716A-DB83-4FC7-A2F3-A597C4650790}"/>
              </a:ext>
            </a:extLst>
          </p:cNvPr>
          <p:cNvSpPr/>
          <p:nvPr userDrawn="1"/>
        </p:nvSpPr>
        <p:spPr>
          <a:xfrm>
            <a:off x="-197708" y="779893"/>
            <a:ext cx="1779373" cy="432678"/>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7763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Lst>
  <p:hf hdr="0" ftr="0" dt="0"/>
  <p:txStyles>
    <p:titleStyle>
      <a:lvl1pPr algn="l" defTabSz="914400" rtl="0" eaLnBrk="1" latinLnBrk="0" hangingPunct="1">
        <a:lnSpc>
          <a:spcPct val="90000"/>
        </a:lnSpc>
        <a:spcBef>
          <a:spcPct val="0"/>
        </a:spcBef>
        <a:buNone/>
        <a:defRPr sz="3600" b="1" kern="1200">
          <a:solidFill>
            <a:srgbClr val="1F5F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0" kern="1200">
          <a:solidFill>
            <a:srgbClr val="7D919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kern="1200">
          <a:solidFill>
            <a:srgbClr val="7D9197"/>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kern="1200">
          <a:solidFill>
            <a:srgbClr val="7D9197"/>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kern="1200">
          <a:solidFill>
            <a:srgbClr val="7D9197"/>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kern="1200">
          <a:solidFill>
            <a:srgbClr val="7D9197"/>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60FA36-5564-4428-94EB-CCE6B2447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4BECAB-765C-4017-8B90-69BB4FDE7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DB130E-C42C-4E05-8F61-C17CB8A71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24CFA86-D952-404F-8595-2380B9D8D355}" type="datetime1">
              <a:rPr lang="en-US" smtClean="0"/>
              <a:t>4/12/2021</a:t>
            </a:fld>
            <a:endParaRPr lang="en-US"/>
          </a:p>
        </p:txBody>
      </p:sp>
      <p:sp>
        <p:nvSpPr>
          <p:cNvPr id="5" name="Footer Placeholder 4">
            <a:extLst>
              <a:ext uri="{FF2B5EF4-FFF2-40B4-BE49-F238E27FC236}">
                <a16:creationId xmlns:a16="http://schemas.microsoft.com/office/drawing/2014/main" id="{2BE09733-9F9F-4261-A4E0-75C40AE348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16AF3725-7F0D-49BB-801C-A63A1AF885A6}"/>
              </a:ext>
            </a:extLst>
          </p:cNvPr>
          <p:cNvSpPr>
            <a:spLocks noGrp="1"/>
          </p:cNvSpPr>
          <p:nvPr>
            <p:ph type="sldNum" sz="quarter" idx="4"/>
          </p:nvPr>
        </p:nvSpPr>
        <p:spPr>
          <a:xfrm>
            <a:off x="9251535"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6C12A210-0FF6-413F-A7AF-2E4993858D20}" type="slidenum">
              <a:rPr lang="en-US" smtClean="0"/>
              <a:pPr/>
              <a:t>‹#›</a:t>
            </a:fld>
            <a:endParaRPr lang="en-US"/>
          </a:p>
        </p:txBody>
      </p:sp>
    </p:spTree>
    <p:extLst>
      <p:ext uri="{BB962C8B-B14F-4D97-AF65-F5344CB8AC3E}">
        <p14:creationId xmlns:p14="http://schemas.microsoft.com/office/powerpoint/2010/main" val="75718366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hf hdr="0" ftr="0" dt="0"/>
  <p:txStyles>
    <p:titleStyle>
      <a:lvl1pPr algn="l" defTabSz="914400" rtl="0" eaLnBrk="1" latinLnBrk="0" hangingPunct="1">
        <a:lnSpc>
          <a:spcPct val="90000"/>
        </a:lnSpc>
        <a:spcBef>
          <a:spcPct val="0"/>
        </a:spcBef>
        <a:buNone/>
        <a:defRPr sz="3600" b="1" kern="1200" cap="all" baseline="0">
          <a:solidFill>
            <a:srgbClr val="04244D"/>
          </a:solidFill>
          <a:latin typeface="Arial Narrow" panose="020B060602020203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rgbClr val="0424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rgbClr val="04244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0424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rgbClr val="0424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rgbClr val="0424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60FA36-5564-4428-94EB-CCE6B2447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BECAB-765C-4017-8B90-69BB4FDE7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DB130E-C42C-4E05-8F61-C17CB8A71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24CFA86-D952-404F-8595-2380B9D8D355}" type="datetime1">
              <a:rPr lang="en-US" smtClean="0"/>
              <a:t>4/12/2021</a:t>
            </a:fld>
            <a:endParaRPr lang="en-US" dirty="0"/>
          </a:p>
        </p:txBody>
      </p:sp>
      <p:sp>
        <p:nvSpPr>
          <p:cNvPr id="5" name="Footer Placeholder 4">
            <a:extLst>
              <a:ext uri="{FF2B5EF4-FFF2-40B4-BE49-F238E27FC236}">
                <a16:creationId xmlns:a16="http://schemas.microsoft.com/office/drawing/2014/main" id="{2BE09733-9F9F-4261-A4E0-75C40AE348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6AF3725-7F0D-49BB-801C-A63A1AF885A6}"/>
              </a:ext>
            </a:extLst>
          </p:cNvPr>
          <p:cNvSpPr>
            <a:spLocks noGrp="1"/>
          </p:cNvSpPr>
          <p:nvPr>
            <p:ph type="sldNum" sz="quarter" idx="4"/>
          </p:nvPr>
        </p:nvSpPr>
        <p:spPr>
          <a:xfrm>
            <a:off x="9251535"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384588484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dashboards.mysidewalk.com/broward-mpo-performance-dashboard/safety" TargetMode="Externa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dashboards.mysidewalk.com/broward-mpo-performance-dashboard/safety"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browardmpo.org/municipal-profiles"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reports.mysidewalk.com/c0c34e9aed" TargetMode="Externa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hyperlink" Target="mailto:flavienp@browardmpo.org" TargetMode="Externa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nctcog.org/mapyourexperience"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hyperlink" Target="https://solutions.arcgis.com/local-government/help/crowdsource-reporter/" TargetMode="External"/><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comments" Target="../comments/commen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nctcog.org/mapyourexperience" TargetMode="External"/><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hyperlink" Target="mailto:transinfo@nctcog.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hyperlink" Target="mailto:flavienp@browardmpo.org" TargetMode="External"/><Relationship Id="rId2" Type="http://schemas.openxmlformats.org/officeDocument/2006/relationships/hyperlink" Target="mailto:LHoude@drcog.org" TargetMode="External"/><Relationship Id="rId1" Type="http://schemas.openxmlformats.org/officeDocument/2006/relationships/slideLayout" Target="../slideLayouts/slideLayout3.xml"/><Relationship Id="rId4" Type="http://schemas.openxmlformats.org/officeDocument/2006/relationships/hyperlink" Target="mailto:JMcLane@nctcog.or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ampo.org/working-groups/working-group-application"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58.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D2B03-D77E-1D40-AD28-DC1DC65953D2}"/>
              </a:ext>
            </a:extLst>
          </p:cNvPr>
          <p:cNvSpPr>
            <a:spLocks noGrp="1"/>
          </p:cNvSpPr>
          <p:nvPr>
            <p:ph type="ctrTitle"/>
          </p:nvPr>
        </p:nvSpPr>
        <p:spPr>
          <a:xfrm>
            <a:off x="1391920" y="1216230"/>
            <a:ext cx="10373361" cy="2387600"/>
          </a:xfrm>
        </p:spPr>
        <p:txBody>
          <a:bodyPr>
            <a:normAutofit fontScale="90000"/>
          </a:bodyPr>
          <a:lstStyle/>
          <a:p>
            <a:pPr fontAlgn="base"/>
            <a:br>
              <a:rPr lang="en-US" sz="4000" i="0" dirty="0">
                <a:solidFill>
                  <a:srgbClr val="008BAC"/>
                </a:solidFill>
                <a:effectLst/>
              </a:rPr>
            </a:br>
            <a:br>
              <a:rPr lang="en-US" sz="4000" i="0" dirty="0">
                <a:solidFill>
                  <a:srgbClr val="008BAC"/>
                </a:solidFill>
                <a:effectLst/>
              </a:rPr>
            </a:br>
            <a:r>
              <a:rPr lang="en-US" sz="4000" i="0" dirty="0">
                <a:solidFill>
                  <a:srgbClr val="008BAC"/>
                </a:solidFill>
                <a:effectLst/>
              </a:rPr>
              <a:t>Communicating Data </a:t>
            </a:r>
            <a:r>
              <a:rPr lang="en-US" sz="3600" i="0" dirty="0">
                <a:solidFill>
                  <a:srgbClr val="008BAC"/>
                </a:solidFill>
                <a:effectLst/>
              </a:rPr>
              <a:t>During COVID 19</a:t>
            </a:r>
            <a:br>
              <a:rPr lang="en-US" sz="3600" i="0" dirty="0">
                <a:solidFill>
                  <a:srgbClr val="008BAC"/>
                </a:solidFill>
                <a:effectLst/>
              </a:rPr>
            </a:br>
            <a:r>
              <a:rPr lang="en-US" sz="3600" dirty="0">
                <a:solidFill>
                  <a:srgbClr val="008BAC"/>
                </a:solidFill>
              </a:rPr>
              <a:t>GIS &amp; Data Visualization </a:t>
            </a:r>
            <a:r>
              <a:rPr lang="en-US" sz="3600" i="0" dirty="0">
                <a:solidFill>
                  <a:srgbClr val="008BAC"/>
                </a:solidFill>
                <a:effectLst/>
              </a:rPr>
              <a:t>Working Group </a:t>
            </a:r>
            <a:br>
              <a:rPr lang="en-US" i="0" dirty="0">
                <a:solidFill>
                  <a:srgbClr val="008BAC"/>
                </a:solidFill>
                <a:effectLst/>
              </a:rPr>
            </a:br>
            <a:r>
              <a:rPr lang="en-US" sz="3600" i="0" dirty="0">
                <a:solidFill>
                  <a:srgbClr val="008BAC"/>
                </a:solidFill>
                <a:effectLst/>
              </a:rPr>
              <a:t>Webinar 1</a:t>
            </a:r>
            <a:endParaRPr lang="en-US" sz="4000" i="0" dirty="0">
              <a:solidFill>
                <a:srgbClr val="008BAC"/>
              </a:solidFill>
              <a:effectLst/>
            </a:endParaRPr>
          </a:p>
        </p:txBody>
      </p:sp>
      <p:sp>
        <p:nvSpPr>
          <p:cNvPr id="3" name="Subtitle 2">
            <a:extLst>
              <a:ext uri="{FF2B5EF4-FFF2-40B4-BE49-F238E27FC236}">
                <a16:creationId xmlns:a16="http://schemas.microsoft.com/office/drawing/2014/main" id="{E40A536B-C382-8F4E-9062-BBED2C6AA565}"/>
              </a:ext>
            </a:extLst>
          </p:cNvPr>
          <p:cNvSpPr>
            <a:spLocks noGrp="1"/>
          </p:cNvSpPr>
          <p:nvPr>
            <p:ph type="subTitle" idx="1"/>
          </p:nvPr>
        </p:nvSpPr>
        <p:spPr>
          <a:xfrm>
            <a:off x="1391920" y="3616838"/>
            <a:ext cx="10373361" cy="879748"/>
          </a:xfrm>
        </p:spPr>
        <p:txBody>
          <a:bodyPr>
            <a:normAutofit/>
          </a:bodyPr>
          <a:lstStyle/>
          <a:p>
            <a:pPr algn="r"/>
            <a:r>
              <a:rPr lang="en-US" dirty="0">
                <a:solidFill>
                  <a:schemeClr val="bg1"/>
                </a:solidFill>
              </a:rPr>
              <a:t>Wednesday, March 31, 2021</a:t>
            </a:r>
          </a:p>
          <a:p>
            <a:pPr algn="r"/>
            <a:r>
              <a:rPr lang="en-US" dirty="0">
                <a:solidFill>
                  <a:schemeClr val="bg1"/>
                </a:solidFill>
              </a:rPr>
              <a:t>2:00 PM ET</a:t>
            </a:r>
          </a:p>
        </p:txBody>
      </p:sp>
      <p:sp>
        <p:nvSpPr>
          <p:cNvPr id="11" name="Subtitle 2">
            <a:extLst>
              <a:ext uri="{FF2B5EF4-FFF2-40B4-BE49-F238E27FC236}">
                <a16:creationId xmlns:a16="http://schemas.microsoft.com/office/drawing/2014/main" id="{46A0C232-FC66-48BC-A168-2996A53A3F36}"/>
              </a:ext>
            </a:extLst>
          </p:cNvPr>
          <p:cNvSpPr txBox="1">
            <a:spLocks/>
          </p:cNvSpPr>
          <p:nvPr/>
        </p:nvSpPr>
        <p:spPr>
          <a:xfrm>
            <a:off x="1959429" y="4150726"/>
            <a:ext cx="9551852" cy="27105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endParaRPr lang="en-US" sz="2200" b="1" dirty="0">
              <a:solidFill>
                <a:schemeClr val="bg1"/>
              </a:solidFill>
            </a:endParaRPr>
          </a:p>
        </p:txBody>
      </p:sp>
    </p:spTree>
    <p:extLst>
      <p:ext uri="{BB962C8B-B14F-4D97-AF65-F5344CB8AC3E}">
        <p14:creationId xmlns:p14="http://schemas.microsoft.com/office/powerpoint/2010/main" val="2436245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ED7A638C-B234-441F-99CA-F29AA74C04D5}"/>
              </a:ext>
            </a:extLst>
          </p:cNvPr>
          <p:cNvPicPr>
            <a:picLocks noGrp="1" noChangeAspect="1"/>
          </p:cNvPicPr>
          <p:nvPr>
            <p:ph idx="1"/>
          </p:nvPr>
        </p:nvPicPr>
        <p:blipFill rotWithShape="1">
          <a:blip r:embed="rId3"/>
          <a:srcRect l="13" r="-13" b="6195"/>
          <a:stretch/>
        </p:blipFill>
        <p:spPr>
          <a:xfrm>
            <a:off x="20" y="0"/>
            <a:ext cx="12191980" cy="7119257"/>
          </a:xfrm>
          <a:prstGeom prst="rect">
            <a:avLst/>
          </a:prstGeom>
        </p:spPr>
      </p:pic>
    </p:spTree>
    <p:extLst>
      <p:ext uri="{BB962C8B-B14F-4D97-AF65-F5344CB8AC3E}">
        <p14:creationId xmlns:p14="http://schemas.microsoft.com/office/powerpoint/2010/main" val="1655290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6137F7-AB0E-439C-9A7B-83B4CB97A4AC}"/>
              </a:ext>
            </a:extLst>
          </p:cNvPr>
          <p:cNvSpPr/>
          <p:nvPr/>
        </p:nvSpPr>
        <p:spPr>
          <a:xfrm>
            <a:off x="0" y="0"/>
            <a:ext cx="121904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5E1323-9FF8-4F81-AD43-624EF96808EC}"/>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7419AC69-6134-49DB-93BA-ACF75E583D5F}"/>
              </a:ext>
            </a:extLst>
          </p:cNvPr>
          <p:cNvPicPr>
            <a:picLocks noChangeAspect="1"/>
          </p:cNvPicPr>
          <p:nvPr/>
        </p:nvPicPr>
        <p:blipFill>
          <a:blip r:embed="rId3"/>
          <a:stretch>
            <a:fillRect/>
          </a:stretch>
        </p:blipFill>
        <p:spPr>
          <a:xfrm>
            <a:off x="0" y="48593"/>
            <a:ext cx="12192000" cy="6760813"/>
          </a:xfrm>
          <a:prstGeom prst="rect">
            <a:avLst/>
          </a:prstGeom>
        </p:spPr>
      </p:pic>
    </p:spTree>
    <p:extLst>
      <p:ext uri="{BB962C8B-B14F-4D97-AF65-F5344CB8AC3E}">
        <p14:creationId xmlns:p14="http://schemas.microsoft.com/office/powerpoint/2010/main" val="1277434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63EC5E-7968-43AE-BDDE-3B8B5CBC324E}"/>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D97421F2-EB96-4C46-A723-7A4DDA0DB99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83129D-3C51-4AAA-B210-234A8BCD6CDC}"/>
              </a:ext>
            </a:extLst>
          </p:cNvPr>
          <p:cNvPicPr/>
          <p:nvPr/>
        </p:nvPicPr>
        <p:blipFill>
          <a:blip r:embed="rId2"/>
          <a:stretch>
            <a:fillRect/>
          </a:stretch>
        </p:blipFill>
        <p:spPr>
          <a:xfrm>
            <a:off x="2720670" y="30163"/>
            <a:ext cx="8952885" cy="6797674"/>
          </a:xfrm>
          <a:prstGeom prst="rect">
            <a:avLst/>
          </a:prstGeom>
        </p:spPr>
      </p:pic>
    </p:spTree>
    <p:extLst>
      <p:ext uri="{BB962C8B-B14F-4D97-AF65-F5344CB8AC3E}">
        <p14:creationId xmlns:p14="http://schemas.microsoft.com/office/powerpoint/2010/main" val="3250776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ECCEC5-8F52-4C60-B950-DD0A91A723EC}"/>
              </a:ext>
            </a:extLst>
          </p:cNvPr>
          <p:cNvSpPr>
            <a:spLocks noGrp="1"/>
          </p:cNvSpPr>
          <p:nvPr>
            <p:ph idx="1"/>
          </p:nvPr>
        </p:nvSpPr>
        <p:spPr>
          <a:xfrm>
            <a:off x="4702629" y="1048544"/>
            <a:ext cx="7489371" cy="5585619"/>
          </a:xfrm>
        </p:spPr>
        <p:txBody>
          <a:bodyPr anchor="ctr">
            <a:normAutofit/>
          </a:bodyPr>
          <a:lstStyle/>
          <a:p>
            <a:pPr marL="0" indent="0">
              <a:buNone/>
            </a:pPr>
            <a:r>
              <a:rPr lang="en-US" sz="12000" b="1" dirty="0">
                <a:solidFill>
                  <a:schemeClr val="accent1"/>
                </a:solidFill>
                <a:latin typeface="+mn-lt"/>
              </a:rPr>
              <a:t>COMPLETE STREETS</a:t>
            </a:r>
          </a:p>
          <a:p>
            <a:endParaRPr lang="en-US" b="1" dirty="0">
              <a:latin typeface="+mn-lt"/>
            </a:endParaRPr>
          </a:p>
        </p:txBody>
      </p:sp>
      <p:sp>
        <p:nvSpPr>
          <p:cNvPr id="4" name="Slide Number Placeholder 3">
            <a:extLst>
              <a:ext uri="{FF2B5EF4-FFF2-40B4-BE49-F238E27FC236}">
                <a16:creationId xmlns:a16="http://schemas.microsoft.com/office/drawing/2014/main" id="{D0CB6EC0-0F76-48E5-ABF1-7F4BB2D92FA6}"/>
              </a:ext>
            </a:extLst>
          </p:cNvPr>
          <p:cNvSpPr>
            <a:spLocks noGrp="1"/>
          </p:cNvSpPr>
          <p:nvPr>
            <p:ph type="sldNum" sz="quarter" idx="12"/>
          </p:nvPr>
        </p:nvSpPr>
        <p:spPr>
          <a:xfrm>
            <a:off x="9541564" y="6356350"/>
            <a:ext cx="1812235"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C12A210-0FF6-413F-A7AF-2E4993858D20}" type="slidenum">
              <a:rPr kumimoji="0" lang="en-US" sz="1000" b="0" i="0" u="none" strike="noStrike" kern="1200" cap="none" spc="0" normalizeH="0" baseline="0" noProof="0" smtClean="0">
                <a:ln>
                  <a:noFill/>
                </a:ln>
                <a:solidFill>
                  <a:srgbClr val="009DDC">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000" b="0" i="0" u="none" strike="noStrike" kern="1200" cap="none" spc="0" normalizeH="0" baseline="0" noProof="0">
              <a:ln>
                <a:noFill/>
              </a:ln>
              <a:solidFill>
                <a:srgbClr val="009DDC">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8642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1E9C-FD53-464A-862F-45E946BFD78B}"/>
              </a:ext>
            </a:extLst>
          </p:cNvPr>
          <p:cNvSpPr>
            <a:spLocks noGrp="1"/>
          </p:cNvSpPr>
          <p:nvPr>
            <p:ph type="title"/>
          </p:nvPr>
        </p:nvSpPr>
        <p:spPr/>
        <p:txBody>
          <a:bodyPr/>
          <a:lstStyle/>
          <a:p>
            <a:r>
              <a:rPr lang="en-US" dirty="0">
                <a:latin typeface="+mn-lt"/>
              </a:rPr>
              <a:t>Regional Complete Streets Toolkit</a:t>
            </a:r>
          </a:p>
        </p:txBody>
      </p:sp>
      <p:sp>
        <p:nvSpPr>
          <p:cNvPr id="3" name="Content Placeholder 2">
            <a:extLst>
              <a:ext uri="{FF2B5EF4-FFF2-40B4-BE49-F238E27FC236}">
                <a16:creationId xmlns:a16="http://schemas.microsoft.com/office/drawing/2014/main" id="{BD61ED9A-BC72-46CF-8FD4-A8895B7DDE83}"/>
              </a:ext>
            </a:extLst>
          </p:cNvPr>
          <p:cNvSpPr>
            <a:spLocks noGrp="1"/>
          </p:cNvSpPr>
          <p:nvPr>
            <p:ph idx="1"/>
          </p:nvPr>
        </p:nvSpPr>
        <p:spPr>
          <a:xfrm>
            <a:off x="2102264" y="1422400"/>
            <a:ext cx="9571291" cy="5167085"/>
          </a:xfrm>
        </p:spPr>
        <p:txBody>
          <a:bodyPr>
            <a:normAutofit/>
          </a:bodyPr>
          <a:lstStyle/>
          <a:p>
            <a:r>
              <a:rPr lang="en-US" dirty="0">
                <a:latin typeface="+mn-lt"/>
              </a:rPr>
              <a:t>Comment map and questionnaire </a:t>
            </a:r>
            <a:r>
              <a:rPr lang="en-US" b="1" dirty="0">
                <a:latin typeface="+mn-lt"/>
              </a:rPr>
              <a:t>– Social Pinpoint</a:t>
            </a:r>
          </a:p>
          <a:p>
            <a:endParaRPr lang="en-US" b="1" dirty="0">
              <a:latin typeface="+mn-lt"/>
            </a:endParaRPr>
          </a:p>
          <a:p>
            <a:r>
              <a:rPr lang="en-US" b="1" dirty="0">
                <a:latin typeface="+mn-lt"/>
              </a:rPr>
              <a:t>Meaningful opportunities </a:t>
            </a:r>
            <a:r>
              <a:rPr lang="en-US" dirty="0">
                <a:latin typeface="+mn-lt"/>
              </a:rPr>
              <a:t>for input</a:t>
            </a:r>
          </a:p>
          <a:p>
            <a:endParaRPr lang="en-US" dirty="0">
              <a:latin typeface="+mn-lt"/>
            </a:endParaRPr>
          </a:p>
          <a:p>
            <a:r>
              <a:rPr lang="en-US" dirty="0">
                <a:latin typeface="+mn-lt"/>
              </a:rPr>
              <a:t>Answer the question: What makes a </a:t>
            </a:r>
            <a:r>
              <a:rPr lang="en-US" b="1" dirty="0">
                <a:latin typeface="+mn-lt"/>
              </a:rPr>
              <a:t>Complete Street</a:t>
            </a:r>
            <a:r>
              <a:rPr lang="en-US" dirty="0">
                <a:latin typeface="+mn-lt"/>
              </a:rPr>
              <a:t>?</a:t>
            </a:r>
          </a:p>
          <a:p>
            <a:pPr lvl="1"/>
            <a:endParaRPr lang="en-US" dirty="0">
              <a:latin typeface="+mn-lt"/>
            </a:endParaRPr>
          </a:p>
          <a:p>
            <a:r>
              <a:rPr lang="en-US" dirty="0">
                <a:latin typeface="+mn-lt"/>
              </a:rPr>
              <a:t>Willingness to make </a:t>
            </a:r>
            <a:r>
              <a:rPr lang="en-US" b="1" dirty="0">
                <a:latin typeface="+mn-lt"/>
              </a:rPr>
              <a:t>tradeoffs </a:t>
            </a:r>
          </a:p>
          <a:p>
            <a:endParaRPr lang="en-US" dirty="0">
              <a:latin typeface="+mn-lt"/>
            </a:endParaRPr>
          </a:p>
          <a:p>
            <a:r>
              <a:rPr lang="en-US" dirty="0">
                <a:latin typeface="+mn-lt"/>
              </a:rPr>
              <a:t>Input will </a:t>
            </a:r>
            <a:r>
              <a:rPr lang="en-US" b="1" dirty="0">
                <a:latin typeface="+mn-lt"/>
              </a:rPr>
              <a:t>inform toolkit development</a:t>
            </a:r>
            <a:endParaRPr lang="en-US" dirty="0">
              <a:latin typeface="+mn-lt"/>
            </a:endParaRPr>
          </a:p>
        </p:txBody>
      </p:sp>
    </p:spTree>
    <p:extLst>
      <p:ext uri="{BB962C8B-B14F-4D97-AF65-F5344CB8AC3E}">
        <p14:creationId xmlns:p14="http://schemas.microsoft.com/office/powerpoint/2010/main" val="1999770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9C09B-A12F-417F-AFEB-3B7A6C0B8FFF}"/>
              </a:ext>
            </a:extLst>
          </p:cNvPr>
          <p:cNvSpPr>
            <a:spLocks noGrp="1"/>
          </p:cNvSpPr>
          <p:nvPr>
            <p:ph type="title"/>
          </p:nvPr>
        </p:nvSpPr>
        <p:spPr/>
        <p:txBody>
          <a:bodyPr/>
          <a:lstStyle/>
          <a:p>
            <a:r>
              <a:rPr lang="en-US" dirty="0">
                <a:latin typeface="+mj-lt"/>
              </a:rPr>
              <a:t>Engagement Results</a:t>
            </a:r>
          </a:p>
        </p:txBody>
      </p:sp>
      <p:pic>
        <p:nvPicPr>
          <p:cNvPr id="5" name="Picture 4">
            <a:extLst>
              <a:ext uri="{FF2B5EF4-FFF2-40B4-BE49-F238E27FC236}">
                <a16:creationId xmlns:a16="http://schemas.microsoft.com/office/drawing/2014/main" id="{2F2A4B64-969C-46A3-B728-825CC34A29A7}"/>
              </a:ext>
            </a:extLst>
          </p:cNvPr>
          <p:cNvPicPr>
            <a:picLocks noChangeAspect="1"/>
          </p:cNvPicPr>
          <p:nvPr/>
        </p:nvPicPr>
        <p:blipFill>
          <a:blip r:embed="rId2"/>
          <a:stretch>
            <a:fillRect/>
          </a:stretch>
        </p:blipFill>
        <p:spPr>
          <a:xfrm>
            <a:off x="886268" y="861716"/>
            <a:ext cx="9754445" cy="6322100"/>
          </a:xfrm>
          <a:prstGeom prst="rect">
            <a:avLst/>
          </a:prstGeom>
        </p:spPr>
      </p:pic>
    </p:spTree>
    <p:extLst>
      <p:ext uri="{BB962C8B-B14F-4D97-AF65-F5344CB8AC3E}">
        <p14:creationId xmlns:p14="http://schemas.microsoft.com/office/powerpoint/2010/main" val="3199089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0BE624CF-0FDC-4F17-880D-1682E37C5FB0}"/>
              </a:ext>
            </a:extLst>
          </p:cNvPr>
          <p:cNvPicPr>
            <a:picLocks noGrp="1"/>
          </p:cNvPicPr>
          <p:nvPr>
            <p:ph idx="1"/>
          </p:nvPr>
        </p:nvPicPr>
        <p:blipFill rotWithShape="1">
          <a:blip r:embed="rId2"/>
          <a:srcRect t="11806" b="12451"/>
          <a:stretch/>
        </p:blipFill>
        <p:spPr>
          <a:xfrm>
            <a:off x="20" y="1282"/>
            <a:ext cx="12191980" cy="6856718"/>
          </a:xfrm>
          <a:prstGeom prst="rect">
            <a:avLst/>
          </a:prstGeom>
        </p:spPr>
      </p:pic>
    </p:spTree>
    <p:extLst>
      <p:ext uri="{BB962C8B-B14F-4D97-AF65-F5344CB8AC3E}">
        <p14:creationId xmlns:p14="http://schemas.microsoft.com/office/powerpoint/2010/main" val="3053944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5C707F-8C8F-4075-8C26-3A2A66BBBD06}"/>
              </a:ext>
            </a:extLst>
          </p:cNvPr>
          <p:cNvSpPr/>
          <p:nvPr/>
        </p:nvSpPr>
        <p:spPr>
          <a:xfrm>
            <a:off x="0" y="0"/>
            <a:ext cx="12338462" cy="7006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4E7B07-B8C8-4C90-9B37-5358491B8F83}"/>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F24BB253-B692-4DDE-AB24-32242CFA531F}"/>
              </a:ext>
            </a:extLst>
          </p:cNvPr>
          <p:cNvPicPr>
            <a:picLocks noChangeAspect="1"/>
          </p:cNvPicPr>
          <p:nvPr/>
        </p:nvPicPr>
        <p:blipFill>
          <a:blip r:embed="rId2"/>
          <a:stretch>
            <a:fillRect/>
          </a:stretch>
        </p:blipFill>
        <p:spPr>
          <a:xfrm>
            <a:off x="0" y="78641"/>
            <a:ext cx="12192000" cy="6700717"/>
          </a:xfrm>
          <a:prstGeom prst="rect">
            <a:avLst/>
          </a:prstGeom>
        </p:spPr>
      </p:pic>
    </p:spTree>
    <p:extLst>
      <p:ext uri="{BB962C8B-B14F-4D97-AF65-F5344CB8AC3E}">
        <p14:creationId xmlns:p14="http://schemas.microsoft.com/office/powerpoint/2010/main" val="259487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40F8-C73E-4A45-BED6-29C66A3CDB49}"/>
              </a:ext>
            </a:extLst>
          </p:cNvPr>
          <p:cNvSpPr>
            <a:spLocks noGrp="1"/>
          </p:cNvSpPr>
          <p:nvPr>
            <p:ph type="title"/>
          </p:nvPr>
        </p:nvSpPr>
        <p:spPr/>
        <p:txBody>
          <a:bodyPr/>
          <a:lstStyle/>
          <a:p>
            <a:r>
              <a:rPr lang="en-US" dirty="0">
                <a:latin typeface="+mj-lt"/>
              </a:rPr>
              <a:t>Example Complete Streets comments</a:t>
            </a:r>
          </a:p>
        </p:txBody>
      </p:sp>
      <p:sp>
        <p:nvSpPr>
          <p:cNvPr id="6" name="Rectangle 5">
            <a:extLst>
              <a:ext uri="{FF2B5EF4-FFF2-40B4-BE49-F238E27FC236}">
                <a16:creationId xmlns:a16="http://schemas.microsoft.com/office/drawing/2014/main" id="{CD99EAE3-C367-4302-86E5-C9D8DA3881B7}"/>
              </a:ext>
            </a:extLst>
          </p:cNvPr>
          <p:cNvSpPr>
            <a:spLocks noChangeArrowheads="1"/>
          </p:cNvSpPr>
          <p:nvPr/>
        </p:nvSpPr>
        <p:spPr bwMode="auto">
          <a:xfrm>
            <a:off x="114300" y="1635965"/>
            <a:ext cx="2162195" cy="66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6176"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5A4E1"/>
                </a:solidFill>
                <a:effectLst/>
                <a:uLnTx/>
                <a:uFillTx/>
                <a:latin typeface="Calibri" panose="020F0502020204030204"/>
                <a:ea typeface="Times New Roman" panose="02020603050405020304" pitchFamily="18" charset="0"/>
                <a:cs typeface="Times New Roman" panose="02020603050405020304" pitchFamily="18" charset="0"/>
              </a:rPr>
              <a:t>12</a:t>
            </a:r>
            <a:r>
              <a:rPr kumimoji="0" lang="en-US" altLang="en-US" sz="2000" b="1" i="0" u="none" strike="noStrike" kern="1200" cap="none" spc="0" normalizeH="0" baseline="30000" noProof="0" dirty="0">
                <a:ln>
                  <a:noFill/>
                </a:ln>
                <a:solidFill>
                  <a:srgbClr val="05A4E1"/>
                </a:solidFill>
                <a:effectLst/>
                <a:uLnTx/>
                <a:uFillTx/>
                <a:latin typeface="Calibri" panose="020F0502020204030204"/>
                <a:ea typeface="Times New Roman" panose="02020603050405020304" pitchFamily="18" charset="0"/>
                <a:cs typeface="Times New Roman" panose="02020603050405020304" pitchFamily="18" charset="0"/>
              </a:rPr>
              <a:t>th</a:t>
            </a:r>
            <a:r>
              <a:rPr kumimoji="0" lang="en-US" altLang="en-US" sz="2000" b="1" i="0" u="none" strike="noStrike" kern="1200" cap="none" spc="0" normalizeH="0" baseline="0" noProof="0" dirty="0">
                <a:ln>
                  <a:noFill/>
                </a:ln>
                <a:solidFill>
                  <a:srgbClr val="05A4E1"/>
                </a:solidFill>
                <a:effectLst/>
                <a:uLnTx/>
                <a:uFillTx/>
                <a:latin typeface="Calibri" panose="020F0502020204030204"/>
                <a:ea typeface="Times New Roman" panose="02020603050405020304" pitchFamily="18" charset="0"/>
                <a:cs typeface="Times New Roman" panose="02020603050405020304" pitchFamily="18" charset="0"/>
              </a:rPr>
              <a:t> Avenue, Denver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5A4E1"/>
              </a:solidFill>
              <a:effectLst/>
              <a:uLnTx/>
              <a:uFillTx/>
              <a:latin typeface="Calibri" panose="020F0502020204030204"/>
              <a:ea typeface="+mn-ea"/>
              <a:cs typeface="+mn-cs"/>
            </a:endParaRPr>
          </a:p>
        </p:txBody>
      </p:sp>
      <p:pic>
        <p:nvPicPr>
          <p:cNvPr id="2052" name="Picture 36">
            <a:extLst>
              <a:ext uri="{FF2B5EF4-FFF2-40B4-BE49-F238E27FC236}">
                <a16:creationId xmlns:a16="http://schemas.microsoft.com/office/drawing/2014/main" id="{6FB51D3C-37AE-4316-977E-1A5ABBDBC85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 y="2070100"/>
            <a:ext cx="5943600" cy="2717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D71BD14-91AD-4CF9-8907-080FAEE63AB6}"/>
              </a:ext>
            </a:extLst>
          </p:cNvPr>
          <p:cNvSpPr>
            <a:spLocks noChangeArrowheads="1"/>
          </p:cNvSpPr>
          <p:nvPr/>
        </p:nvSpPr>
        <p:spPr bwMode="auto">
          <a:xfrm>
            <a:off x="0" y="4723729"/>
            <a:ext cx="614362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“12th Avenue (esp. at Madison St.) is perfectly scaled for walking, biking, driving, and the RTD route that services 12th. No matter which of the above forms of transportation I take along 12th it feels safe and efficient.”</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8">
            <a:extLst>
              <a:ext uri="{FF2B5EF4-FFF2-40B4-BE49-F238E27FC236}">
                <a16:creationId xmlns:a16="http://schemas.microsoft.com/office/drawing/2014/main" id="{5BFBBE5B-E7CA-4FA9-8991-B89F2FBA5FE0}"/>
              </a:ext>
            </a:extLst>
          </p:cNvPr>
          <p:cNvSpPr>
            <a:spLocks noChangeArrowheads="1"/>
          </p:cNvSpPr>
          <p:nvPr/>
        </p:nvSpPr>
        <p:spPr bwMode="auto">
          <a:xfrm>
            <a:off x="6334125" y="1635965"/>
            <a:ext cx="5403686" cy="66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5A4E1"/>
                </a:solidFill>
                <a:effectLst/>
                <a:uLnTx/>
                <a:uFillTx/>
                <a:latin typeface="Calibri" panose="020F0502020204030204"/>
                <a:ea typeface="Times New Roman" panose="02020603050405020304" pitchFamily="18" charset="0"/>
                <a:cs typeface="Times New Roman" panose="02020603050405020304" pitchFamily="18" charset="0"/>
              </a:rPr>
              <a:t>Mainstreet, Parker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5A4E1"/>
              </a:solidFill>
              <a:effectLst/>
              <a:uLnTx/>
              <a:uFillTx/>
              <a:latin typeface="Calibri" panose="020F0502020204030204"/>
              <a:ea typeface="+mn-ea"/>
              <a:cs typeface="+mn-cs"/>
            </a:endParaRPr>
          </a:p>
        </p:txBody>
      </p:sp>
      <p:pic>
        <p:nvPicPr>
          <p:cNvPr id="2055" name="Picture 32">
            <a:extLst>
              <a:ext uri="{FF2B5EF4-FFF2-40B4-BE49-F238E27FC236}">
                <a16:creationId xmlns:a16="http://schemas.microsoft.com/office/drawing/2014/main" id="{9348727F-7DAC-47A6-99CA-F9356D07714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34125" y="2071783"/>
            <a:ext cx="5937250" cy="27161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9">
            <a:extLst>
              <a:ext uri="{FF2B5EF4-FFF2-40B4-BE49-F238E27FC236}">
                <a16:creationId xmlns:a16="http://schemas.microsoft.com/office/drawing/2014/main" id="{D2860A2E-4401-4311-8600-33CDD8E470C6}"/>
              </a:ext>
            </a:extLst>
          </p:cNvPr>
          <p:cNvSpPr>
            <a:spLocks noChangeArrowheads="1"/>
          </p:cNvSpPr>
          <p:nvPr/>
        </p:nvSpPr>
        <p:spPr bwMode="auto">
          <a:xfrm>
            <a:off x="6334125" y="4868092"/>
            <a:ext cx="572151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“Businesses close to the street, Plenty of sidewalk to walk, slower traffic speeds, trees”</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949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03E2C-17D7-458E-BEC4-EB9F4E20589D}"/>
              </a:ext>
            </a:extLst>
          </p:cNvPr>
          <p:cNvSpPr>
            <a:spLocks noGrp="1"/>
          </p:cNvSpPr>
          <p:nvPr>
            <p:ph type="title"/>
          </p:nvPr>
        </p:nvSpPr>
        <p:spPr/>
        <p:txBody>
          <a:bodyPr/>
          <a:lstStyle/>
          <a:p>
            <a:r>
              <a:rPr lang="en-US" dirty="0">
                <a:latin typeface="+mj-lt"/>
              </a:rPr>
              <a:t>Example Complete Streets comments</a:t>
            </a:r>
          </a:p>
        </p:txBody>
      </p:sp>
      <p:sp>
        <p:nvSpPr>
          <p:cNvPr id="6" name="Rectangle 5">
            <a:extLst>
              <a:ext uri="{FF2B5EF4-FFF2-40B4-BE49-F238E27FC236}">
                <a16:creationId xmlns:a16="http://schemas.microsoft.com/office/drawing/2014/main" id="{5601857B-D296-47E0-AD39-E85E7616590B}"/>
              </a:ext>
            </a:extLst>
          </p:cNvPr>
          <p:cNvSpPr>
            <a:spLocks noChangeArrowheads="1"/>
          </p:cNvSpPr>
          <p:nvPr/>
        </p:nvSpPr>
        <p:spPr bwMode="auto">
          <a:xfrm>
            <a:off x="101601" y="1664257"/>
            <a:ext cx="3050387" cy="38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6176"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5A4E1"/>
                </a:solidFill>
                <a:effectLst/>
                <a:uLnTx/>
                <a:uFillTx/>
                <a:latin typeface="Calibri" panose="020F0502020204030204"/>
                <a:ea typeface="Times New Roman" panose="02020603050405020304" pitchFamily="18" charset="0"/>
                <a:cs typeface="Times New Roman" panose="02020603050405020304" pitchFamily="18" charset="0"/>
              </a:rPr>
              <a:t>Colorado Blvd, Idaho Springs</a:t>
            </a:r>
            <a:endParaRPr kumimoji="0" lang="en-US" altLang="en-US" sz="2000" b="1" i="0" u="none" strike="noStrike" kern="1200" cap="none" spc="0" normalizeH="0" baseline="0" noProof="0" dirty="0">
              <a:ln>
                <a:noFill/>
              </a:ln>
              <a:solidFill>
                <a:srgbClr val="05A4E1"/>
              </a:solidFill>
              <a:effectLst/>
              <a:uLnTx/>
              <a:uFillTx/>
              <a:latin typeface="Calibri" panose="020F0502020204030204"/>
              <a:ea typeface="+mn-ea"/>
              <a:cs typeface="+mn-cs"/>
            </a:endParaRPr>
          </a:p>
        </p:txBody>
      </p:sp>
      <p:pic>
        <p:nvPicPr>
          <p:cNvPr id="4100" name="Picture 27">
            <a:extLst>
              <a:ext uri="{FF2B5EF4-FFF2-40B4-BE49-F238E27FC236}">
                <a16:creationId xmlns:a16="http://schemas.microsoft.com/office/drawing/2014/main" id="{45C42DFF-A464-4A35-8ADF-69B8B073F82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25" y="2133600"/>
            <a:ext cx="5943600" cy="29178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23DF4B7-7672-48D6-9E2D-2338263903A6}"/>
              </a:ext>
            </a:extLst>
          </p:cNvPr>
          <p:cNvSpPr>
            <a:spLocks noChangeArrowheads="1"/>
          </p:cNvSpPr>
          <p:nvPr/>
        </p:nvSpPr>
        <p:spPr bwMode="auto">
          <a:xfrm>
            <a:off x="101601" y="4839064"/>
            <a:ext cx="5867400" cy="69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“Great big sidewalk, access to open park area.”</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8">
            <a:extLst>
              <a:ext uri="{FF2B5EF4-FFF2-40B4-BE49-F238E27FC236}">
                <a16:creationId xmlns:a16="http://schemas.microsoft.com/office/drawing/2014/main" id="{BAABD968-157D-4FB6-95E8-3004A60548CD}"/>
              </a:ext>
            </a:extLst>
          </p:cNvPr>
          <p:cNvSpPr>
            <a:spLocks noChangeArrowheads="1"/>
          </p:cNvSpPr>
          <p:nvPr/>
        </p:nvSpPr>
        <p:spPr bwMode="auto">
          <a:xfrm>
            <a:off x="6251575" y="1645588"/>
            <a:ext cx="2399568" cy="66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6176"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5A4E1"/>
                </a:solidFill>
                <a:effectLst/>
                <a:uLnTx/>
                <a:uFillTx/>
                <a:latin typeface="Calibri" panose="020F0502020204030204"/>
                <a:ea typeface="Times New Roman" panose="02020603050405020304" pitchFamily="18" charset="0"/>
                <a:cs typeface="Times New Roman" panose="02020603050405020304" pitchFamily="18" charset="0"/>
              </a:rPr>
              <a:t>Heritage Road, Golden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5A4E1"/>
              </a:solidFill>
              <a:effectLst/>
              <a:uLnTx/>
              <a:uFillTx/>
              <a:latin typeface="Calibri" panose="020F0502020204030204"/>
              <a:ea typeface="+mn-ea"/>
              <a:cs typeface="+mn-cs"/>
            </a:endParaRPr>
          </a:p>
        </p:txBody>
      </p:sp>
      <p:pic>
        <p:nvPicPr>
          <p:cNvPr id="4103" name="Picture 30">
            <a:extLst>
              <a:ext uri="{FF2B5EF4-FFF2-40B4-BE49-F238E27FC236}">
                <a16:creationId xmlns:a16="http://schemas.microsoft.com/office/drawing/2014/main" id="{C4C1D7BC-ECEB-486A-935A-C73A549F903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51575" y="2133600"/>
            <a:ext cx="5949950" cy="28940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9">
            <a:extLst>
              <a:ext uri="{FF2B5EF4-FFF2-40B4-BE49-F238E27FC236}">
                <a16:creationId xmlns:a16="http://schemas.microsoft.com/office/drawing/2014/main" id="{54E5CD93-3542-43E1-A9D9-4DBB80BE757C}"/>
              </a:ext>
            </a:extLst>
          </p:cNvPr>
          <p:cNvSpPr>
            <a:spLocks noChangeArrowheads="1"/>
          </p:cNvSpPr>
          <p:nvPr/>
        </p:nvSpPr>
        <p:spPr bwMode="auto">
          <a:xfrm>
            <a:off x="6251575" y="5143665"/>
            <a:ext cx="59499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“good pedestrian comfort, also roundabouts slow traffic. raised bike lanes help riders not comfortable in an on street bike lane.”</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66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gbc6fa36755_0_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latin typeface="Montserrat"/>
                <a:ea typeface="Montserrat"/>
                <a:cs typeface="Montserrat"/>
                <a:sym typeface="Montserrat"/>
              </a:rPr>
              <a:t>Housekeeping</a:t>
            </a:r>
            <a:endParaRPr dirty="0">
              <a:latin typeface="Montserrat"/>
              <a:ea typeface="Montserrat"/>
              <a:cs typeface="Montserrat"/>
              <a:sym typeface="Montserrat"/>
            </a:endParaRPr>
          </a:p>
        </p:txBody>
      </p:sp>
      <p:sp>
        <p:nvSpPr>
          <p:cNvPr id="62" name="Google Shape;62;gbc6fa36755_0_6"/>
          <p:cNvSpPr txBox="1">
            <a:spLocks noGrp="1"/>
          </p:cNvSpPr>
          <p:nvPr>
            <p:ph idx="1"/>
          </p:nvPr>
        </p:nvSpPr>
        <p:spPr>
          <a:xfrm>
            <a:off x="838200" y="1402568"/>
            <a:ext cx="9727079" cy="3188525"/>
          </a:xfrm>
          <a:prstGeom prst="rect">
            <a:avLst/>
          </a:prstGeom>
          <a:noFill/>
          <a:ln>
            <a:noFill/>
          </a:ln>
        </p:spPr>
        <p:txBody>
          <a:bodyPr spcFirstLastPara="1" wrap="square" lIns="91425" tIns="45700" rIns="91425" bIns="45700" anchor="t" anchorCtr="0">
            <a:spAutoFit/>
          </a:bodyPr>
          <a:lstStyle/>
          <a:p>
            <a:pPr marL="50800" indent="0">
              <a:buClr>
                <a:srgbClr val="3A3838"/>
              </a:buClr>
              <a:buSzPct val="100000"/>
              <a:buNone/>
            </a:pPr>
            <a:r>
              <a:rPr lang="en-US" sz="1800" b="1" dirty="0">
                <a:ea typeface="Open Sans"/>
                <a:cs typeface="Open Sans"/>
                <a:sym typeface="Open Sans"/>
              </a:rPr>
              <a:t>A few notes:</a:t>
            </a:r>
          </a:p>
          <a:p>
            <a:pPr>
              <a:buClr>
                <a:srgbClr val="3A3838"/>
              </a:buClr>
              <a:buSzPct val="100000"/>
            </a:pPr>
            <a:r>
              <a:rPr lang="en-US" sz="1800" dirty="0">
                <a:ea typeface="Open Sans"/>
                <a:cs typeface="Open Sans"/>
                <a:sym typeface="Open Sans"/>
              </a:rPr>
              <a:t>Your mic will be kept </a:t>
            </a:r>
            <a:r>
              <a:rPr lang="en-US" sz="1800" b="1" dirty="0">
                <a:solidFill>
                  <a:schemeClr val="accent2"/>
                </a:solidFill>
                <a:ea typeface="Open Sans"/>
                <a:cs typeface="Open Sans"/>
                <a:sym typeface="Open Sans"/>
              </a:rPr>
              <a:t>muted </a:t>
            </a:r>
            <a:r>
              <a:rPr lang="en-US" sz="1800" dirty="0">
                <a:ea typeface="Open Sans"/>
                <a:cs typeface="Open Sans"/>
                <a:sym typeface="Open Sans"/>
              </a:rPr>
              <a:t>during the duration of this webinar to cut down on background noise</a:t>
            </a:r>
            <a:endParaRPr lang="en-US" sz="1800" dirty="0">
              <a:ea typeface="Open Sans"/>
              <a:cs typeface="Open Sans"/>
            </a:endParaRPr>
          </a:p>
          <a:p>
            <a:pPr>
              <a:buClr>
                <a:srgbClr val="3A3838"/>
              </a:buClr>
              <a:buSzPct val="100000"/>
            </a:pPr>
            <a:r>
              <a:rPr lang="en-US" sz="1800" dirty="0">
                <a:ea typeface="Open Sans"/>
                <a:cs typeface="Open Sans"/>
                <a:sym typeface="Open Sans"/>
              </a:rPr>
              <a:t>Feel free to submit questions in the </a:t>
            </a:r>
            <a:r>
              <a:rPr lang="en-US" sz="1800" b="1" dirty="0">
                <a:solidFill>
                  <a:schemeClr val="accent2"/>
                </a:solidFill>
                <a:ea typeface="Open Sans"/>
                <a:cs typeface="Open Sans"/>
                <a:sym typeface="Open Sans"/>
              </a:rPr>
              <a:t>question box</a:t>
            </a:r>
            <a:r>
              <a:rPr lang="en-US" sz="1800" dirty="0">
                <a:ea typeface="Open Sans"/>
                <a:cs typeface="Open Sans"/>
                <a:sym typeface="Open Sans"/>
              </a:rPr>
              <a:t>; we will hold Q&amp;A after all presenters have spoken</a:t>
            </a:r>
            <a:endParaRPr lang="en-US" sz="1800" dirty="0">
              <a:ea typeface="Open Sans"/>
              <a:cs typeface="Open Sans"/>
            </a:endParaRPr>
          </a:p>
          <a:p>
            <a:pPr>
              <a:buClr>
                <a:srgbClr val="3A3838"/>
              </a:buClr>
              <a:buSzPct val="100000"/>
            </a:pPr>
            <a:r>
              <a:rPr lang="en-US" sz="1800" dirty="0">
                <a:ea typeface="Open Sans"/>
                <a:cs typeface="Open Sans"/>
              </a:rPr>
              <a:t>This webinar </a:t>
            </a:r>
            <a:r>
              <a:rPr lang="en-US" sz="1800" b="1" dirty="0">
                <a:solidFill>
                  <a:schemeClr val="accent2"/>
                </a:solidFill>
                <a:ea typeface="Open Sans"/>
                <a:cs typeface="Open Sans"/>
              </a:rPr>
              <a:t>will be recorded </a:t>
            </a:r>
            <a:r>
              <a:rPr lang="en-US" sz="1800" dirty="0">
                <a:ea typeface="Open Sans"/>
                <a:cs typeface="Open Sans"/>
              </a:rPr>
              <a:t>and posted to the working group webpage after the meeting</a:t>
            </a:r>
          </a:p>
          <a:p>
            <a:pPr marL="50800" indent="0">
              <a:buClr>
                <a:srgbClr val="3A3838"/>
              </a:buClr>
              <a:buSzPct val="100000"/>
              <a:buNone/>
            </a:pPr>
            <a:endParaRPr lang="en-US" sz="2000" dirty="0">
              <a:ea typeface="Open Sans"/>
              <a:cs typeface="Open Sans"/>
              <a:sym typeface="Open Sans"/>
            </a:endParaRPr>
          </a:p>
          <a:p>
            <a:pPr>
              <a:buClr>
                <a:srgbClr val="3A3838"/>
              </a:buClr>
              <a:buSzPct val="100000"/>
            </a:pPr>
            <a:endParaRPr sz="2200" dirty="0">
              <a:ea typeface="Open Sans"/>
              <a:cs typeface="Open Sans"/>
              <a:sym typeface="Open Sans"/>
            </a:endParaRPr>
          </a:p>
        </p:txBody>
      </p:sp>
      <p:pic>
        <p:nvPicPr>
          <p:cNvPr id="63" name="Google Shape;63;gbc6fa36755_0_6"/>
          <p:cNvPicPr preferRelativeResize="0"/>
          <p:nvPr/>
        </p:nvPicPr>
        <p:blipFill rotWithShape="1">
          <a:blip r:embed="rId3">
            <a:alphaModFix/>
          </a:blip>
          <a:srcRect/>
          <a:stretch/>
        </p:blipFill>
        <p:spPr>
          <a:xfrm>
            <a:off x="10562651" y="365124"/>
            <a:ext cx="1208650" cy="2375000"/>
          </a:xfrm>
          <a:prstGeom prst="rect">
            <a:avLst/>
          </a:prstGeom>
          <a:noFill/>
          <a:ln>
            <a:noFill/>
          </a:ln>
        </p:spPr>
      </p:pic>
    </p:spTree>
    <p:extLst>
      <p:ext uri="{BB962C8B-B14F-4D97-AF65-F5344CB8AC3E}">
        <p14:creationId xmlns:p14="http://schemas.microsoft.com/office/powerpoint/2010/main" val="2218979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ECCEC5-8F52-4C60-B950-DD0A91A723EC}"/>
              </a:ext>
            </a:extLst>
          </p:cNvPr>
          <p:cNvSpPr>
            <a:spLocks noGrp="1"/>
          </p:cNvSpPr>
          <p:nvPr>
            <p:ph idx="1"/>
          </p:nvPr>
        </p:nvSpPr>
        <p:spPr>
          <a:xfrm>
            <a:off x="4286993" y="1048544"/>
            <a:ext cx="7905008" cy="5585619"/>
          </a:xfrm>
        </p:spPr>
        <p:txBody>
          <a:bodyPr anchor="ctr">
            <a:normAutofit/>
          </a:bodyPr>
          <a:lstStyle/>
          <a:p>
            <a:pPr marL="0" indent="0">
              <a:buNone/>
            </a:pPr>
            <a:r>
              <a:rPr lang="en-US" sz="7800" b="1" dirty="0">
                <a:solidFill>
                  <a:schemeClr val="accent1"/>
                </a:solidFill>
                <a:latin typeface="+mn-lt"/>
              </a:rPr>
              <a:t>2050 REGIONAL TRANSPORTATION PLAN</a:t>
            </a:r>
          </a:p>
          <a:p>
            <a:endParaRPr lang="en-US" sz="7800" b="1" dirty="0">
              <a:latin typeface="+mn-lt"/>
            </a:endParaRPr>
          </a:p>
        </p:txBody>
      </p:sp>
      <p:sp>
        <p:nvSpPr>
          <p:cNvPr id="4" name="Slide Number Placeholder 3">
            <a:extLst>
              <a:ext uri="{FF2B5EF4-FFF2-40B4-BE49-F238E27FC236}">
                <a16:creationId xmlns:a16="http://schemas.microsoft.com/office/drawing/2014/main" id="{D0CB6EC0-0F76-48E5-ABF1-7F4BB2D92FA6}"/>
              </a:ext>
            </a:extLst>
          </p:cNvPr>
          <p:cNvSpPr>
            <a:spLocks noGrp="1"/>
          </p:cNvSpPr>
          <p:nvPr>
            <p:ph type="sldNum" sz="quarter" idx="12"/>
          </p:nvPr>
        </p:nvSpPr>
        <p:spPr>
          <a:xfrm>
            <a:off x="9541564" y="6356350"/>
            <a:ext cx="1812235"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C12A210-0FF6-413F-A7AF-2E4993858D20}" type="slidenum">
              <a:rPr kumimoji="0" lang="en-US" sz="1000" b="1" i="0" u="none" strike="noStrike" kern="1200" cap="none" spc="0" normalizeH="0" baseline="0" noProof="0" smtClean="0">
                <a:ln>
                  <a:noFill/>
                </a:ln>
                <a:solidFill>
                  <a:srgbClr val="009DDC">
                    <a:lumMod val="75000"/>
                  </a:srgb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000" b="1" i="0" u="none" strike="noStrike" kern="1200" cap="none" spc="0" normalizeH="0" baseline="0" noProof="0">
              <a:ln>
                <a:noFill/>
              </a:ln>
              <a:solidFill>
                <a:srgbClr val="009DDC">
                  <a:lumMod val="75000"/>
                </a:srgb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45283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80F95-D48D-4599-BEB0-50D3AB5B1271}"/>
              </a:ext>
            </a:extLst>
          </p:cNvPr>
          <p:cNvSpPr>
            <a:spLocks noGrp="1"/>
          </p:cNvSpPr>
          <p:nvPr>
            <p:ph type="title"/>
          </p:nvPr>
        </p:nvSpPr>
        <p:spPr/>
        <p:txBody>
          <a:bodyPr/>
          <a:lstStyle/>
          <a:p>
            <a:r>
              <a:rPr lang="en-US" dirty="0">
                <a:latin typeface="+mj-lt"/>
              </a:rPr>
              <a:t>Opportunities for input</a:t>
            </a:r>
          </a:p>
        </p:txBody>
      </p:sp>
      <p:sp>
        <p:nvSpPr>
          <p:cNvPr id="3" name="Content Placeholder 2">
            <a:extLst>
              <a:ext uri="{FF2B5EF4-FFF2-40B4-BE49-F238E27FC236}">
                <a16:creationId xmlns:a16="http://schemas.microsoft.com/office/drawing/2014/main" id="{BF9AAA30-6B2B-40DB-8049-232D6BEFEDAA}"/>
              </a:ext>
            </a:extLst>
          </p:cNvPr>
          <p:cNvSpPr>
            <a:spLocks noGrp="1"/>
          </p:cNvSpPr>
          <p:nvPr>
            <p:ph idx="1"/>
          </p:nvPr>
        </p:nvSpPr>
        <p:spPr>
          <a:xfrm>
            <a:off x="1877091" y="1366138"/>
            <a:ext cx="9571291" cy="5431536"/>
          </a:xfrm>
        </p:spPr>
        <p:txBody>
          <a:bodyPr>
            <a:normAutofit lnSpcReduction="10000"/>
          </a:bodyPr>
          <a:lstStyle/>
          <a:p>
            <a:pPr marL="0" indent="0">
              <a:spcBef>
                <a:spcPts val="1800"/>
              </a:spcBef>
              <a:buNone/>
            </a:pPr>
            <a:r>
              <a:rPr lang="en-US" b="1" dirty="0"/>
              <a:t>Virtual on-demand open house</a:t>
            </a:r>
          </a:p>
          <a:p>
            <a:pPr lvl="1"/>
            <a:r>
              <a:rPr lang="en-US" dirty="0"/>
              <a:t>Plan documents and summaries</a:t>
            </a:r>
          </a:p>
          <a:p>
            <a:pPr lvl="1"/>
            <a:r>
              <a:rPr lang="en-US" dirty="0"/>
              <a:t>Surveys and discussion boards</a:t>
            </a:r>
          </a:p>
          <a:p>
            <a:pPr lvl="1"/>
            <a:r>
              <a:rPr lang="en-US" dirty="0"/>
              <a:t>Interactive map to explore projects in detail</a:t>
            </a:r>
          </a:p>
          <a:p>
            <a:endParaRPr lang="en-US" dirty="0"/>
          </a:p>
          <a:p>
            <a:pPr marL="0" indent="0">
              <a:buNone/>
            </a:pPr>
            <a:r>
              <a:rPr lang="en-US" b="1" dirty="0"/>
              <a:t>Virtual public meetings </a:t>
            </a:r>
          </a:p>
          <a:p>
            <a:endParaRPr lang="en-US" dirty="0"/>
          </a:p>
          <a:p>
            <a:pPr marL="0" indent="0">
              <a:buNone/>
            </a:pPr>
            <a:r>
              <a:rPr lang="en-US" b="1" dirty="0"/>
              <a:t>Regional presentations</a:t>
            </a:r>
          </a:p>
          <a:p>
            <a:pPr marL="0" indent="0">
              <a:buNone/>
            </a:pPr>
            <a:endParaRPr lang="en-US" b="1" dirty="0"/>
          </a:p>
          <a:p>
            <a:pPr marL="0" indent="0">
              <a:buNone/>
            </a:pPr>
            <a:r>
              <a:rPr lang="en-US" b="1" dirty="0"/>
              <a:t>Public hearing</a:t>
            </a:r>
            <a:endParaRPr lang="en-US" dirty="0">
              <a:latin typeface="Oswald Regular" panose="020B0604020202020204" charset="0"/>
            </a:endParaRPr>
          </a:p>
        </p:txBody>
      </p:sp>
      <p:sp>
        <p:nvSpPr>
          <p:cNvPr id="4" name="Slide Number Placeholder 3">
            <a:extLst>
              <a:ext uri="{FF2B5EF4-FFF2-40B4-BE49-F238E27FC236}">
                <a16:creationId xmlns:a16="http://schemas.microsoft.com/office/drawing/2014/main" id="{5E2F924E-ECC2-4342-8743-0D0F219F34FC}"/>
              </a:ext>
            </a:extLst>
          </p:cNvPr>
          <p:cNvSpPr>
            <a:spLocks noGrp="1"/>
          </p:cNvSpPr>
          <p:nvPr>
            <p:ph type="sldNum" sz="quarter" idx="12"/>
          </p:nvPr>
        </p:nvSpPr>
        <p:spPr>
          <a:xfrm>
            <a:off x="925153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12A210-0FF6-413F-A7AF-2E4993858D20}" type="slidenum">
              <a:rPr kumimoji="0" lang="en-US" sz="1000" b="0" i="0" u="none" strike="noStrike" kern="1200" cap="none" spc="0" normalizeH="0" baseline="0" noProof="0" smtClean="0">
                <a:ln>
                  <a:noFill/>
                </a:ln>
                <a:solidFill>
                  <a:srgbClr val="009DDC">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009DDC">
                  <a:lumMod val="75000"/>
                </a:srgbClr>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C7DF7E7F-3343-4684-8B0C-905C88E2BA1D}"/>
              </a:ext>
            </a:extLst>
          </p:cNvPr>
          <p:cNvPicPr>
            <a:picLocks noChangeAspect="1"/>
          </p:cNvPicPr>
          <p:nvPr/>
        </p:nvPicPr>
        <p:blipFill rotWithShape="1">
          <a:blip r:embed="rId3">
            <a:extLst>
              <a:ext uri="{28A0092B-C50C-407E-A947-70E740481C1C}">
                <a14:useLocalDpi xmlns:a14="http://schemas.microsoft.com/office/drawing/2010/main" val="0"/>
              </a:ext>
            </a:extLst>
          </a:blip>
          <a:srcRect b="13352"/>
          <a:stretch/>
        </p:blipFill>
        <p:spPr>
          <a:xfrm>
            <a:off x="8712592" y="414047"/>
            <a:ext cx="3204633" cy="59423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3213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F26B-EF28-45A6-8660-C5207628F2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D4C2EE-8181-42EF-9EE4-E553BFC2720C}"/>
              </a:ext>
            </a:extLst>
          </p:cNvPr>
          <p:cNvSpPr>
            <a:spLocks noGrp="1"/>
          </p:cNvSpPr>
          <p:nvPr>
            <p:ph idx="1"/>
          </p:nvPr>
        </p:nvSpPr>
        <p:spPr/>
        <p:txBody>
          <a:bodyPr/>
          <a:lstStyle/>
          <a:p>
            <a:endParaRPr lang="en-US"/>
          </a:p>
        </p:txBody>
      </p:sp>
      <p:pic>
        <p:nvPicPr>
          <p:cNvPr id="4" name="Picture 3" descr="Text&#10;&#10;Description automatically generated with medium confidence">
            <a:extLst>
              <a:ext uri="{FF2B5EF4-FFF2-40B4-BE49-F238E27FC236}">
                <a16:creationId xmlns:a16="http://schemas.microsoft.com/office/drawing/2014/main" id="{5C744E7A-933A-4FC1-A692-9D57964C43C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 y="0"/>
            <a:ext cx="13075920" cy="6858000"/>
          </a:xfrm>
          <a:prstGeom prst="rect">
            <a:avLst/>
          </a:prstGeom>
        </p:spPr>
      </p:pic>
    </p:spTree>
    <p:extLst>
      <p:ext uri="{BB962C8B-B14F-4D97-AF65-F5344CB8AC3E}">
        <p14:creationId xmlns:p14="http://schemas.microsoft.com/office/powerpoint/2010/main" val="4212823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F26B-EF28-45A6-8660-C5207628F2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D4C2EE-8181-42EF-9EE4-E553BFC2720C}"/>
              </a:ext>
            </a:extLst>
          </p:cNvPr>
          <p:cNvSpPr>
            <a:spLocks noGrp="1"/>
          </p:cNvSpPr>
          <p:nvPr>
            <p:ph idx="1"/>
          </p:nvPr>
        </p:nvSpPr>
        <p:spPr/>
        <p:txBody>
          <a:bodyPr/>
          <a:lstStyle/>
          <a:p>
            <a:endParaRPr lang="en-US"/>
          </a:p>
        </p:txBody>
      </p:sp>
      <p:pic>
        <p:nvPicPr>
          <p:cNvPr id="4" name="Picture 3" descr="Text&#10;&#10;Description automatically generated with medium confidence">
            <a:extLst>
              <a:ext uri="{FF2B5EF4-FFF2-40B4-BE49-F238E27FC236}">
                <a16:creationId xmlns:a16="http://schemas.microsoft.com/office/drawing/2014/main" id="{5C744E7A-933A-4FC1-A692-9D57964C43C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 y="0"/>
            <a:ext cx="13075920" cy="6858000"/>
          </a:xfrm>
          <a:prstGeom prst="rect">
            <a:avLst/>
          </a:prstGeom>
        </p:spPr>
      </p:pic>
      <p:pic>
        <p:nvPicPr>
          <p:cNvPr id="6" name="Picture 5">
            <a:extLst>
              <a:ext uri="{FF2B5EF4-FFF2-40B4-BE49-F238E27FC236}">
                <a16:creationId xmlns:a16="http://schemas.microsoft.com/office/drawing/2014/main" id="{717CABBD-FDFB-4AD7-91AD-456F3D7A250F}"/>
              </a:ext>
            </a:extLst>
          </p:cNvPr>
          <p:cNvPicPr>
            <a:picLocks noChangeAspect="1"/>
          </p:cNvPicPr>
          <p:nvPr/>
        </p:nvPicPr>
        <p:blipFill>
          <a:blip r:embed="rId3"/>
          <a:stretch>
            <a:fillRect/>
          </a:stretch>
        </p:blipFill>
        <p:spPr>
          <a:xfrm>
            <a:off x="-2418" y="0"/>
            <a:ext cx="2875439" cy="6858000"/>
          </a:xfrm>
          <a:prstGeom prst="rect">
            <a:avLst/>
          </a:prstGeom>
        </p:spPr>
      </p:pic>
    </p:spTree>
    <p:extLst>
      <p:ext uri="{BB962C8B-B14F-4D97-AF65-F5344CB8AC3E}">
        <p14:creationId xmlns:p14="http://schemas.microsoft.com/office/powerpoint/2010/main" val="2926937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06499-42FC-49D3-B404-C449FEFF6324}"/>
              </a:ext>
            </a:extLst>
          </p:cNvPr>
          <p:cNvSpPr>
            <a:spLocks noGrp="1"/>
          </p:cNvSpPr>
          <p:nvPr>
            <p:ph type="title"/>
          </p:nvPr>
        </p:nvSpPr>
        <p:spPr/>
        <p:txBody>
          <a:bodyPr/>
          <a:lstStyle/>
          <a:p>
            <a:r>
              <a:rPr lang="en-US" dirty="0">
                <a:latin typeface="+mj-lt"/>
              </a:rPr>
              <a:t>Interactive project map</a:t>
            </a:r>
          </a:p>
        </p:txBody>
      </p:sp>
      <p:sp>
        <p:nvSpPr>
          <p:cNvPr id="3" name="Content Placeholder 2">
            <a:extLst>
              <a:ext uri="{FF2B5EF4-FFF2-40B4-BE49-F238E27FC236}">
                <a16:creationId xmlns:a16="http://schemas.microsoft.com/office/drawing/2014/main" id="{29DEF510-A67C-4E04-8374-DBB85B383EDD}"/>
              </a:ext>
            </a:extLst>
          </p:cNvPr>
          <p:cNvSpPr>
            <a:spLocks noGrp="1"/>
          </p:cNvSpPr>
          <p:nvPr>
            <p:ph idx="1"/>
          </p:nvPr>
        </p:nvSpPr>
        <p:spPr/>
        <p:txBody>
          <a:bodyPr/>
          <a:lstStyle/>
          <a:p>
            <a:endParaRPr lang="en-US">
              <a:latin typeface="+mj-lt"/>
            </a:endParaRPr>
          </a:p>
        </p:txBody>
      </p:sp>
      <p:pic>
        <p:nvPicPr>
          <p:cNvPr id="4" name="Picture 3">
            <a:extLst>
              <a:ext uri="{FF2B5EF4-FFF2-40B4-BE49-F238E27FC236}">
                <a16:creationId xmlns:a16="http://schemas.microsoft.com/office/drawing/2014/main" id="{17ED83A4-0B5F-4C9C-90BE-4AB523D8F169}"/>
              </a:ext>
            </a:extLst>
          </p:cNvPr>
          <p:cNvPicPr/>
          <p:nvPr/>
        </p:nvPicPr>
        <p:blipFill>
          <a:blip r:embed="rId2"/>
          <a:stretch>
            <a:fillRect/>
          </a:stretch>
        </p:blipFill>
        <p:spPr>
          <a:xfrm>
            <a:off x="1226286" y="1252866"/>
            <a:ext cx="9739427" cy="5529414"/>
          </a:xfrm>
          <a:prstGeom prst="rect">
            <a:avLst/>
          </a:prstGeom>
        </p:spPr>
      </p:pic>
      <p:sp>
        <p:nvSpPr>
          <p:cNvPr id="5" name="Content Placeholder 2">
            <a:extLst>
              <a:ext uri="{FF2B5EF4-FFF2-40B4-BE49-F238E27FC236}">
                <a16:creationId xmlns:a16="http://schemas.microsoft.com/office/drawing/2014/main" id="{5554FBDB-1811-4070-8F4F-33D2D40DF29A}"/>
              </a:ext>
            </a:extLst>
          </p:cNvPr>
          <p:cNvSpPr txBox="1">
            <a:spLocks/>
          </p:cNvSpPr>
          <p:nvPr/>
        </p:nvSpPr>
        <p:spPr>
          <a:xfrm>
            <a:off x="506882" y="1347788"/>
            <a:ext cx="11178236" cy="482917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chemeClr val="accent4"/>
              </a:buClr>
              <a:buFont typeface="Arial" panose="020B0604020202020204" pitchFamily="34" charset="0"/>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Clr>
                <a:schemeClr val="accent4"/>
              </a:buClr>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600"/>
              </a:spcAft>
              <a:buClr>
                <a:schemeClr val="accent4"/>
              </a:buClr>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600"/>
              </a:spcAft>
              <a:buClr>
                <a:schemeClr val="accent4"/>
              </a:buClr>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Clr>
                <a:schemeClr val="accent4"/>
              </a:buClr>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04244D"/>
              </a:buClr>
              <a:buSzTx/>
              <a:buFont typeface="Arial" panose="020B0604020202020204" pitchFamily="34" charset="0"/>
              <a:buChar char="•"/>
              <a:tabLst/>
              <a:defRPr/>
            </a:pPr>
            <a:endParaRPr kumimoji="0" lang="en-US" sz="2800" b="0" i="0" u="none" strike="noStrike" kern="1200" cap="none" spc="0" normalizeH="0" baseline="0" noProof="0">
              <a:ln>
                <a:noFill/>
              </a:ln>
              <a:solidFill>
                <a:srgbClr val="04244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67880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80C8-75D6-4ABC-AE76-EB09F895BD68}"/>
              </a:ext>
            </a:extLst>
          </p:cNvPr>
          <p:cNvSpPr>
            <a:spLocks noGrp="1"/>
          </p:cNvSpPr>
          <p:nvPr>
            <p:ph type="title"/>
          </p:nvPr>
        </p:nvSpPr>
        <p:spPr/>
        <p:txBody>
          <a:bodyPr/>
          <a:lstStyle/>
          <a:p>
            <a:r>
              <a:rPr lang="en-US" dirty="0">
                <a:latin typeface="+mj-lt"/>
              </a:rPr>
              <a:t>Input received</a:t>
            </a:r>
          </a:p>
        </p:txBody>
      </p:sp>
      <p:graphicFrame>
        <p:nvGraphicFramePr>
          <p:cNvPr id="5" name="Content Placeholder 4">
            <a:extLst>
              <a:ext uri="{FF2B5EF4-FFF2-40B4-BE49-F238E27FC236}">
                <a16:creationId xmlns:a16="http://schemas.microsoft.com/office/drawing/2014/main" id="{02A894DA-45BE-42D8-B88E-C54CE99E5980}"/>
              </a:ext>
            </a:extLst>
          </p:cNvPr>
          <p:cNvGraphicFramePr>
            <a:graphicFrameLocks noGrp="1"/>
          </p:cNvGraphicFramePr>
          <p:nvPr>
            <p:ph idx="1"/>
          </p:nvPr>
        </p:nvGraphicFramePr>
        <p:xfrm>
          <a:off x="3392800" y="1209317"/>
          <a:ext cx="6411085" cy="5512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A9F6CF1-70AB-4702-B28D-119606DB2621}"/>
              </a:ext>
            </a:extLst>
          </p:cNvPr>
          <p:cNvSpPr>
            <a:spLocks noGrp="1"/>
          </p:cNvSpPr>
          <p:nvPr>
            <p:ph type="sldNum" sz="quarter" idx="12"/>
          </p:nvPr>
        </p:nvSpPr>
        <p:spPr>
          <a:xfrm>
            <a:off x="925153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12A210-0FF6-413F-A7AF-2E4993858D20}" type="slidenum">
              <a:rPr kumimoji="0" lang="en-US" sz="1000" b="0" i="0" u="none" strike="noStrike" kern="1200" cap="none" spc="0" normalizeH="0" baseline="0" noProof="0" smtClean="0">
                <a:ln>
                  <a:noFill/>
                </a:ln>
                <a:solidFill>
                  <a:srgbClr val="009DDC">
                    <a:lumMod val="75000"/>
                  </a:srgb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009DDC">
                  <a:lumMod val="75000"/>
                </a:srgbClr>
              </a:solidFill>
              <a:effectLst/>
              <a:uLnTx/>
              <a:uFillTx/>
              <a:latin typeface="Calibri" panose="020F0502020204030204"/>
              <a:ea typeface="+mn-ea"/>
              <a:cs typeface="Arial" panose="020B0604020202020204" pitchFamily="34" charset="0"/>
            </a:endParaRPr>
          </a:p>
        </p:txBody>
      </p:sp>
      <p:sp>
        <p:nvSpPr>
          <p:cNvPr id="6" name="Arrow: Chevron 5">
            <a:extLst>
              <a:ext uri="{FF2B5EF4-FFF2-40B4-BE49-F238E27FC236}">
                <a16:creationId xmlns:a16="http://schemas.microsoft.com/office/drawing/2014/main" id="{D28ECC20-68A4-4CC5-BA27-E21E63638DB1}"/>
              </a:ext>
            </a:extLst>
          </p:cNvPr>
          <p:cNvSpPr/>
          <p:nvPr/>
        </p:nvSpPr>
        <p:spPr>
          <a:xfrm>
            <a:off x="4332514" y="4782457"/>
            <a:ext cx="464458" cy="464458"/>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Chevron 6">
            <a:extLst>
              <a:ext uri="{FF2B5EF4-FFF2-40B4-BE49-F238E27FC236}">
                <a16:creationId xmlns:a16="http://schemas.microsoft.com/office/drawing/2014/main" id="{08AA81EF-BEC6-47E1-82D7-F409A0923150}"/>
              </a:ext>
            </a:extLst>
          </p:cNvPr>
          <p:cNvSpPr/>
          <p:nvPr/>
        </p:nvSpPr>
        <p:spPr>
          <a:xfrm rot="10800000">
            <a:off x="8373421" y="1480458"/>
            <a:ext cx="464458" cy="464458"/>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6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C8F6-9609-4F55-AD2D-8239BECF7F2A}"/>
              </a:ext>
            </a:extLst>
          </p:cNvPr>
          <p:cNvSpPr>
            <a:spLocks noGrp="1"/>
          </p:cNvSpPr>
          <p:nvPr>
            <p:ph type="title"/>
          </p:nvPr>
        </p:nvSpPr>
        <p:spPr/>
        <p:txBody>
          <a:bodyPr/>
          <a:lstStyle/>
          <a:p>
            <a:r>
              <a:rPr lang="en-US" dirty="0">
                <a:latin typeface="+mj-lt"/>
              </a:rPr>
              <a:t>Takeaways: Virtual Engagement at DRCOG</a:t>
            </a:r>
          </a:p>
        </p:txBody>
      </p:sp>
      <p:sp>
        <p:nvSpPr>
          <p:cNvPr id="3" name="Content Placeholder 2">
            <a:extLst>
              <a:ext uri="{FF2B5EF4-FFF2-40B4-BE49-F238E27FC236}">
                <a16:creationId xmlns:a16="http://schemas.microsoft.com/office/drawing/2014/main" id="{4588D4C1-2B69-4186-AD4F-ADB132BA0EBF}"/>
              </a:ext>
            </a:extLst>
          </p:cNvPr>
          <p:cNvSpPr>
            <a:spLocks noGrp="1"/>
          </p:cNvSpPr>
          <p:nvPr>
            <p:ph idx="1"/>
          </p:nvPr>
        </p:nvSpPr>
        <p:spPr/>
        <p:txBody>
          <a:bodyPr/>
          <a:lstStyle/>
          <a:p>
            <a:r>
              <a:rPr lang="en-US" dirty="0">
                <a:latin typeface="+mj-lt"/>
              </a:rPr>
              <a:t>Comment maps most successful tool</a:t>
            </a:r>
          </a:p>
          <a:p>
            <a:endParaRPr lang="en-US" dirty="0">
              <a:latin typeface="+mj-lt"/>
            </a:endParaRPr>
          </a:p>
          <a:p>
            <a:r>
              <a:rPr lang="en-US" dirty="0">
                <a:latin typeface="+mj-lt"/>
              </a:rPr>
              <a:t>Generally more involvement than in-person efforts</a:t>
            </a:r>
          </a:p>
          <a:p>
            <a:endParaRPr lang="en-US" dirty="0">
              <a:latin typeface="+mj-lt"/>
            </a:endParaRPr>
          </a:p>
          <a:p>
            <a:r>
              <a:rPr lang="en-US" dirty="0">
                <a:latin typeface="+mj-lt"/>
              </a:rPr>
              <a:t>Need to study demographics better</a:t>
            </a:r>
          </a:p>
          <a:p>
            <a:endParaRPr lang="en-US" dirty="0">
              <a:latin typeface="+mj-lt"/>
            </a:endParaRPr>
          </a:p>
          <a:p>
            <a:r>
              <a:rPr lang="en-US" dirty="0">
                <a:latin typeface="+mj-lt"/>
              </a:rPr>
              <a:t>Prep for time consuming comment analysis</a:t>
            </a:r>
          </a:p>
        </p:txBody>
      </p:sp>
    </p:spTree>
    <p:extLst>
      <p:ext uri="{BB962C8B-B14F-4D97-AF65-F5344CB8AC3E}">
        <p14:creationId xmlns:p14="http://schemas.microsoft.com/office/powerpoint/2010/main" val="3360000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1FB75-2763-475F-B280-ADC9306451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2A210-0FF6-413F-A7AF-2E4993858D20}"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 name="Title 2">
            <a:extLst>
              <a:ext uri="{FF2B5EF4-FFF2-40B4-BE49-F238E27FC236}">
                <a16:creationId xmlns:a16="http://schemas.microsoft.com/office/drawing/2014/main" id="{16A84138-E437-4164-83B1-F108A97E765E}"/>
              </a:ext>
            </a:extLst>
          </p:cNvPr>
          <p:cNvSpPr>
            <a:spLocks noGrp="1"/>
          </p:cNvSpPr>
          <p:nvPr>
            <p:ph type="title"/>
          </p:nvPr>
        </p:nvSpPr>
        <p:spPr/>
        <p:txBody>
          <a:bodyPr/>
          <a:lstStyle/>
          <a:p>
            <a:r>
              <a:rPr lang="en-US">
                <a:latin typeface="+mj-lt"/>
              </a:rPr>
              <a:t>QUESTIONS?</a:t>
            </a:r>
          </a:p>
        </p:txBody>
      </p:sp>
      <p:sp>
        <p:nvSpPr>
          <p:cNvPr id="4" name="Text Placeholder 3">
            <a:extLst>
              <a:ext uri="{FF2B5EF4-FFF2-40B4-BE49-F238E27FC236}">
                <a16:creationId xmlns:a16="http://schemas.microsoft.com/office/drawing/2014/main" id="{345F4C8F-A9C7-487F-B31F-A55AB553B3DC}"/>
              </a:ext>
            </a:extLst>
          </p:cNvPr>
          <p:cNvSpPr>
            <a:spLocks noGrp="1"/>
          </p:cNvSpPr>
          <p:nvPr>
            <p:ph type="body" idx="1"/>
          </p:nvPr>
        </p:nvSpPr>
        <p:spPr/>
        <p:txBody>
          <a:bodyPr/>
          <a:lstStyle/>
          <a:p>
            <a:r>
              <a:rPr lang="en-US">
                <a:latin typeface="+mj-lt"/>
              </a:rPr>
              <a:t>THANK YOU!</a:t>
            </a:r>
          </a:p>
        </p:txBody>
      </p:sp>
      <p:sp>
        <p:nvSpPr>
          <p:cNvPr id="5" name="Text Placeholder 4">
            <a:extLst>
              <a:ext uri="{FF2B5EF4-FFF2-40B4-BE49-F238E27FC236}">
                <a16:creationId xmlns:a16="http://schemas.microsoft.com/office/drawing/2014/main" id="{532346A4-0FCC-47A6-8233-75020DA709FA}"/>
              </a:ext>
            </a:extLst>
          </p:cNvPr>
          <p:cNvSpPr txBox="1">
            <a:spLocks/>
          </p:cNvSpPr>
          <p:nvPr/>
        </p:nvSpPr>
        <p:spPr>
          <a:xfrm>
            <a:off x="5027980" y="4452144"/>
            <a:ext cx="4038600" cy="118183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Arial Narrow"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Lisa Houde, AICP</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lhoude@drcog.org</a:t>
            </a:r>
          </a:p>
        </p:txBody>
      </p:sp>
    </p:spTree>
    <p:extLst>
      <p:ext uri="{BB962C8B-B14F-4D97-AF65-F5344CB8AC3E}">
        <p14:creationId xmlns:p14="http://schemas.microsoft.com/office/powerpoint/2010/main" val="2568822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E2BD-2D04-4D24-BF97-0C7D058BDFF6}"/>
              </a:ext>
            </a:extLst>
          </p:cNvPr>
          <p:cNvSpPr>
            <a:spLocks noGrp="1"/>
          </p:cNvSpPr>
          <p:nvPr>
            <p:ph type="title"/>
          </p:nvPr>
        </p:nvSpPr>
        <p:spPr>
          <a:xfrm>
            <a:off x="762001" y="803325"/>
            <a:ext cx="5314536" cy="1325563"/>
          </a:xfrm>
        </p:spPr>
        <p:txBody>
          <a:bodyPr vert="horz" lIns="91440" tIns="45720" rIns="91440" bIns="45720" rtlCol="0" anchor="ctr">
            <a:normAutofit fontScale="90000"/>
          </a:bodyPr>
          <a:lstStyle/>
          <a:p>
            <a:r>
              <a:rPr lang="en-US" sz="4900" dirty="0">
                <a:solidFill>
                  <a:schemeClr val="tx1"/>
                </a:solidFill>
              </a:rPr>
              <a:t>Meet the Speaker</a:t>
            </a:r>
            <a:br>
              <a:rPr lang="en-US" sz="3700" dirty="0">
                <a:solidFill>
                  <a:schemeClr val="tx1"/>
                </a:solidFill>
              </a:rPr>
            </a:br>
            <a:r>
              <a:rPr lang="en-US" sz="3700" dirty="0">
                <a:solidFill>
                  <a:schemeClr val="tx1"/>
                </a:solidFill>
              </a:rPr>
              <a:t>P</a:t>
            </a:r>
            <a:r>
              <a:rPr lang="en-US" sz="3100" dirty="0">
                <a:solidFill>
                  <a:schemeClr val="tx1"/>
                </a:solidFill>
              </a:rPr>
              <a:t>aul Flavien, Broward MPO</a:t>
            </a:r>
            <a:endParaRPr lang="en-US" sz="3700" dirty="0">
              <a:solidFill>
                <a:schemeClr val="tx1"/>
              </a:solidFill>
            </a:endParaRPr>
          </a:p>
        </p:txBody>
      </p:sp>
      <p:sp>
        <p:nvSpPr>
          <p:cNvPr id="4" name="Content Placeholder 3">
            <a:extLst>
              <a:ext uri="{FF2B5EF4-FFF2-40B4-BE49-F238E27FC236}">
                <a16:creationId xmlns:a16="http://schemas.microsoft.com/office/drawing/2014/main" id="{22490B01-DE22-4F5E-BFB0-8EA93D94EA8D}"/>
              </a:ext>
            </a:extLst>
          </p:cNvPr>
          <p:cNvSpPr txBox="1">
            <a:spLocks/>
          </p:cNvSpPr>
          <p:nvPr/>
        </p:nvSpPr>
        <p:spPr>
          <a:xfrm>
            <a:off x="762000" y="2279018"/>
            <a:ext cx="5314543" cy="33759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Paul Flavien is the Data Services Manager for the Broward MPO. He has been with MPO for 10 years. His responsibilities include Travel Demand modeling, Freight planning, Performance Measures and socio-economic data development. Prior to joining the MPO, Paul worked in the private sector for eight years as a transportation planner.</a:t>
            </a:r>
          </a:p>
        </p:txBody>
      </p:sp>
      <p:sp>
        <p:nvSpPr>
          <p:cNvPr id="34" name="Freeform: Shape 3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37DF3DF-9C36-4DDF-9E1B-08EA95B8A095}"/>
              </a:ext>
            </a:extLst>
          </p:cNvPr>
          <p:cNvPicPr>
            <a:picLocks noChangeAspect="1"/>
          </p:cNvPicPr>
          <p:nvPr/>
        </p:nvPicPr>
        <p:blipFill rotWithShape="1">
          <a:blip r:embed="rId2"/>
          <a:srcRect l="8746" r="-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67288722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C1F5-4216-48EB-BF79-84A0B256FEC5}"/>
              </a:ext>
            </a:extLst>
          </p:cNvPr>
          <p:cNvSpPr>
            <a:spLocks noGrp="1"/>
          </p:cNvSpPr>
          <p:nvPr>
            <p:ph type="ctrTitle"/>
          </p:nvPr>
        </p:nvSpPr>
        <p:spPr/>
        <p:txBody>
          <a:bodyPr/>
          <a:lstStyle/>
          <a:p>
            <a:r>
              <a:rPr lang="en-US" dirty="0"/>
              <a:t>Broward MPO Data Visualization Tools</a:t>
            </a:r>
          </a:p>
        </p:txBody>
      </p:sp>
      <p:sp>
        <p:nvSpPr>
          <p:cNvPr id="3" name="Subtitle 2">
            <a:extLst>
              <a:ext uri="{FF2B5EF4-FFF2-40B4-BE49-F238E27FC236}">
                <a16:creationId xmlns:a16="http://schemas.microsoft.com/office/drawing/2014/main" id="{021C423C-01F1-4784-8A4C-9187AFDFDB78}"/>
              </a:ext>
            </a:extLst>
          </p:cNvPr>
          <p:cNvSpPr>
            <a:spLocks noGrp="1"/>
          </p:cNvSpPr>
          <p:nvPr>
            <p:ph type="subTitle" idx="1"/>
          </p:nvPr>
        </p:nvSpPr>
        <p:spPr/>
        <p:txBody>
          <a:bodyPr/>
          <a:lstStyle/>
          <a:p>
            <a:r>
              <a:rPr lang="en-US" dirty="0"/>
              <a:t>March 31, 2021 AMPO GIS &amp; DATA Visualization Working Group</a:t>
            </a:r>
          </a:p>
          <a:p>
            <a:endParaRPr lang="en-US" dirty="0"/>
          </a:p>
          <a:p>
            <a:r>
              <a:rPr lang="en-US" dirty="0"/>
              <a:t>Paul Flavien, Data Services Manager</a:t>
            </a:r>
          </a:p>
          <a:p>
            <a:endParaRPr lang="en-US" dirty="0"/>
          </a:p>
        </p:txBody>
      </p:sp>
    </p:spTree>
    <p:extLst>
      <p:ext uri="{BB962C8B-B14F-4D97-AF65-F5344CB8AC3E}">
        <p14:creationId xmlns:p14="http://schemas.microsoft.com/office/powerpoint/2010/main" val="1835893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5110E-CC67-4F69-9ABD-95A135B62240}"/>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0B6352EF-CB73-4629-ADA4-8E1BDD2B2FB6}"/>
              </a:ext>
            </a:extLst>
          </p:cNvPr>
          <p:cNvSpPr>
            <a:spLocks noGrp="1"/>
          </p:cNvSpPr>
          <p:nvPr>
            <p:ph idx="1"/>
          </p:nvPr>
        </p:nvSpPr>
        <p:spPr>
          <a:xfrm>
            <a:off x="838200" y="1825625"/>
            <a:ext cx="6879336" cy="4351338"/>
          </a:xfrm>
        </p:spPr>
        <p:txBody>
          <a:bodyPr>
            <a:normAutofit fontScale="92500" lnSpcReduction="20000"/>
          </a:bodyPr>
          <a:lstStyle/>
          <a:p>
            <a:pPr marL="347663" indent="-347663">
              <a:buAutoNum type="arabicPeriod"/>
            </a:pPr>
            <a:r>
              <a:rPr lang="en-US" dirty="0"/>
              <a:t>Welcome</a:t>
            </a:r>
          </a:p>
          <a:p>
            <a:pPr marL="401638" lvl="1" indent="0">
              <a:buNone/>
            </a:pPr>
            <a:r>
              <a:rPr lang="en-US" sz="1800" dirty="0"/>
              <a:t>Caitlin Cook, AMPO</a:t>
            </a:r>
          </a:p>
          <a:p>
            <a:pPr marL="0" indent="0">
              <a:buNone/>
            </a:pPr>
            <a:r>
              <a:rPr lang="en-US" dirty="0"/>
              <a:t>2. Introductions</a:t>
            </a:r>
          </a:p>
          <a:p>
            <a:pPr marL="401638" lvl="1" indent="0">
              <a:buNone/>
            </a:pPr>
            <a:r>
              <a:rPr lang="en-US" sz="1800" dirty="0"/>
              <a:t>Mara Kaminowitz, Baltimore Metroplan Council</a:t>
            </a:r>
          </a:p>
          <a:p>
            <a:pPr marL="0" indent="0">
              <a:buNone/>
            </a:pPr>
            <a:r>
              <a:rPr lang="en-US" dirty="0"/>
              <a:t>3. Virtual Public Engagement </a:t>
            </a:r>
          </a:p>
          <a:p>
            <a:pPr marL="401638" lvl="1" indent="0">
              <a:buNone/>
            </a:pPr>
            <a:r>
              <a:rPr lang="en-US" sz="1800" dirty="0"/>
              <a:t>Lisa Houde, DRCOG</a:t>
            </a:r>
            <a:endParaRPr lang="en-US" dirty="0"/>
          </a:p>
          <a:p>
            <a:pPr marL="401638" indent="-401638">
              <a:buNone/>
            </a:pPr>
            <a:r>
              <a:rPr lang="en-US" dirty="0"/>
              <a:t>4. Broward MPO Data Visualization Tools </a:t>
            </a:r>
          </a:p>
          <a:p>
            <a:pPr marL="401638" indent="0">
              <a:buNone/>
            </a:pPr>
            <a:r>
              <a:rPr lang="en-US" sz="1800" dirty="0"/>
              <a:t>Paul Flavien, Broward MPO</a:t>
            </a:r>
            <a:endParaRPr lang="en-US" dirty="0"/>
          </a:p>
          <a:p>
            <a:pPr marL="347663" indent="-347663">
              <a:buNone/>
            </a:pPr>
            <a:r>
              <a:rPr lang="en-US" dirty="0"/>
              <a:t>5. NCTCOG’s Map Your Experience Public Comment Tool</a:t>
            </a:r>
          </a:p>
          <a:p>
            <a:pPr marL="347663" indent="0">
              <a:buNone/>
            </a:pPr>
            <a:r>
              <a:rPr lang="en-US" sz="1900" dirty="0"/>
              <a:t>James McLane, NCTCOG</a:t>
            </a:r>
            <a:r>
              <a:rPr lang="en-US" sz="1800" dirty="0"/>
              <a:t> </a:t>
            </a:r>
            <a:endParaRPr lang="en-US" sz="1900" dirty="0"/>
          </a:p>
          <a:p>
            <a:pPr marL="0" indent="0">
              <a:buNone/>
            </a:pPr>
            <a:r>
              <a:rPr lang="en-US" dirty="0"/>
              <a:t>6. Q&amp;A</a:t>
            </a:r>
          </a:p>
          <a:p>
            <a:pPr marL="0" indent="0">
              <a:buNone/>
            </a:pPr>
            <a:endParaRPr lang="en-US" dirty="0"/>
          </a:p>
          <a:p>
            <a:endParaRPr lang="en-US" dirty="0"/>
          </a:p>
        </p:txBody>
      </p:sp>
      <p:sp>
        <p:nvSpPr>
          <p:cNvPr id="4" name="Google Shape;62;gbc6fa36755_0_6">
            <a:extLst>
              <a:ext uri="{FF2B5EF4-FFF2-40B4-BE49-F238E27FC236}">
                <a16:creationId xmlns:a16="http://schemas.microsoft.com/office/drawing/2014/main" id="{AFCA8E48-4AA9-402C-AA71-FA19AAC8EA87}"/>
              </a:ext>
            </a:extLst>
          </p:cNvPr>
          <p:cNvSpPr txBox="1">
            <a:spLocks/>
          </p:cNvSpPr>
          <p:nvPr/>
        </p:nvSpPr>
        <p:spPr>
          <a:xfrm>
            <a:off x="8506649" y="5180912"/>
            <a:ext cx="2881544" cy="73862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2070" indent="0" algn="ctr">
              <a:lnSpc>
                <a:spcPct val="100000"/>
              </a:lnSpc>
              <a:spcBef>
                <a:spcPts val="0"/>
              </a:spcBef>
              <a:buClr>
                <a:srgbClr val="3A3838"/>
              </a:buClr>
              <a:buSzPts val="3500"/>
              <a:buNone/>
            </a:pPr>
            <a:r>
              <a:rPr lang="en-US" sz="1400" dirty="0">
                <a:solidFill>
                  <a:srgbClr val="3A3838"/>
                </a:solidFill>
                <a:latin typeface="Century Gothic" panose="020B0502020202020204" pitchFamily="34" charset="0"/>
                <a:ea typeface="Open Sans"/>
                <a:cs typeface="Open Sans"/>
                <a:sym typeface="Open Sans"/>
              </a:rPr>
              <a:t>Mara Kaminowitz</a:t>
            </a:r>
          </a:p>
          <a:p>
            <a:pPr marL="52070" indent="0" algn="ctr">
              <a:lnSpc>
                <a:spcPct val="100000"/>
              </a:lnSpc>
              <a:spcBef>
                <a:spcPts val="0"/>
              </a:spcBef>
              <a:buClr>
                <a:srgbClr val="3A3838"/>
              </a:buClr>
              <a:buSzPts val="3500"/>
              <a:buNone/>
            </a:pPr>
            <a:r>
              <a:rPr lang="en-US" sz="1400" dirty="0">
                <a:solidFill>
                  <a:srgbClr val="3A3838"/>
                </a:solidFill>
                <a:latin typeface="Century Gothic" panose="020B0502020202020204" pitchFamily="34" charset="0"/>
                <a:ea typeface="Open Sans"/>
                <a:cs typeface="Open Sans"/>
                <a:sym typeface="Open Sans"/>
              </a:rPr>
              <a:t>Baltimore Metroplan Council Leadership</a:t>
            </a:r>
          </a:p>
        </p:txBody>
      </p:sp>
      <p:sp>
        <p:nvSpPr>
          <p:cNvPr id="6" name="Google Shape;62;gbc6fa36755_0_6">
            <a:extLst>
              <a:ext uri="{FF2B5EF4-FFF2-40B4-BE49-F238E27FC236}">
                <a16:creationId xmlns:a16="http://schemas.microsoft.com/office/drawing/2014/main" id="{006BC314-7D09-491E-8226-CD1CD3F28C81}"/>
              </a:ext>
            </a:extLst>
          </p:cNvPr>
          <p:cNvSpPr txBox="1">
            <a:spLocks/>
          </p:cNvSpPr>
          <p:nvPr/>
        </p:nvSpPr>
        <p:spPr>
          <a:xfrm>
            <a:off x="8376327" y="1753868"/>
            <a:ext cx="2881544" cy="35390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2070" indent="0" algn="ctr">
              <a:lnSpc>
                <a:spcPct val="100000"/>
              </a:lnSpc>
              <a:spcBef>
                <a:spcPts val="0"/>
              </a:spcBef>
              <a:buClr>
                <a:srgbClr val="3A3838"/>
              </a:buClr>
              <a:buSzPts val="3500"/>
              <a:buFont typeface="Arial"/>
              <a:buNone/>
            </a:pPr>
            <a:r>
              <a:rPr lang="en-US" sz="1700" dirty="0">
                <a:solidFill>
                  <a:srgbClr val="3A3838"/>
                </a:solidFill>
                <a:latin typeface="Century Gothic" panose="020B0502020202020204" pitchFamily="34" charset="0"/>
                <a:ea typeface="Open Sans"/>
                <a:cs typeface="Open Sans"/>
                <a:sym typeface="Open Sans"/>
              </a:rPr>
              <a:t>Today’s Moderator</a:t>
            </a:r>
            <a:endParaRPr lang="en-US" sz="1700" dirty="0">
              <a:latin typeface="Century Gothic" panose="020B0502020202020204" pitchFamily="34" charset="0"/>
              <a:ea typeface="Open Sans"/>
              <a:cs typeface="Open Sans"/>
              <a:sym typeface="Open Sans"/>
            </a:endParaRPr>
          </a:p>
        </p:txBody>
      </p:sp>
      <p:pic>
        <p:nvPicPr>
          <p:cNvPr id="8" name="Picture 7">
            <a:extLst>
              <a:ext uri="{FF2B5EF4-FFF2-40B4-BE49-F238E27FC236}">
                <a16:creationId xmlns:a16="http://schemas.microsoft.com/office/drawing/2014/main" id="{5CE99D90-9267-4C83-9543-7198F03494C2}"/>
              </a:ext>
            </a:extLst>
          </p:cNvPr>
          <p:cNvPicPr>
            <a:picLocks noChangeAspect="1"/>
          </p:cNvPicPr>
          <p:nvPr/>
        </p:nvPicPr>
        <p:blipFill rotWithShape="1">
          <a:blip r:embed="rId2"/>
          <a:srcRect l="3791" t="3138"/>
          <a:stretch/>
        </p:blipFill>
        <p:spPr>
          <a:xfrm>
            <a:off x="8506649" y="2278877"/>
            <a:ext cx="2620899" cy="2730929"/>
          </a:xfrm>
          <a:prstGeom prst="flowChartConnector">
            <a:avLst/>
          </a:prstGeom>
        </p:spPr>
      </p:pic>
    </p:spTree>
    <p:extLst>
      <p:ext uri="{BB962C8B-B14F-4D97-AF65-F5344CB8AC3E}">
        <p14:creationId xmlns:p14="http://schemas.microsoft.com/office/powerpoint/2010/main" val="2120758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8F96-C0E0-462C-AE3A-352B07396667}"/>
              </a:ext>
            </a:extLst>
          </p:cNvPr>
          <p:cNvSpPr txBox="1">
            <a:spLocks/>
          </p:cNvSpPr>
          <p:nvPr/>
        </p:nvSpPr>
        <p:spPr>
          <a:xfrm>
            <a:off x="524256" y="491260"/>
            <a:ext cx="6594189" cy="16252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Broward MPO Data Visualization Tools</a:t>
            </a:r>
          </a:p>
        </p:txBody>
      </p:sp>
      <p:sp>
        <p:nvSpPr>
          <p:cNvPr id="3" name="Content Placeholder 2">
            <a:extLst>
              <a:ext uri="{FF2B5EF4-FFF2-40B4-BE49-F238E27FC236}">
                <a16:creationId xmlns:a16="http://schemas.microsoft.com/office/drawing/2014/main" id="{3C19F753-9451-42EA-89C2-5B7190269BEA}"/>
              </a:ext>
            </a:extLst>
          </p:cNvPr>
          <p:cNvSpPr txBox="1">
            <a:spLocks/>
          </p:cNvSpPr>
          <p:nvPr/>
        </p:nvSpPr>
        <p:spPr>
          <a:xfrm>
            <a:off x="8029319" y="917725"/>
            <a:ext cx="3424739" cy="485236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hlinkClick r:id="rId2"/>
              </a:rPr>
              <a:t>Performance Measures Dashboard</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The dashboard helps the MPO to share complex data related to federal performance measures with stakeholders and public in an easily understandable and visually pleasing manner</a:t>
            </a: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Version 1 of the dashboard was created in 2018</a:t>
            </a: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This is the 3</a:t>
            </a:r>
            <a:r>
              <a:rPr kumimoji="0" lang="en-US" sz="19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version of the dashboard</a:t>
            </a:r>
          </a:p>
        </p:txBody>
      </p:sp>
      <p:pic>
        <p:nvPicPr>
          <p:cNvPr id="4" name="Picture 3">
            <a:extLst>
              <a:ext uri="{FF2B5EF4-FFF2-40B4-BE49-F238E27FC236}">
                <a16:creationId xmlns:a16="http://schemas.microsoft.com/office/drawing/2014/main" id="{0883F186-BCB2-4E38-896A-29DF40D30CB4}"/>
              </a:ext>
            </a:extLst>
          </p:cNvPr>
          <p:cNvPicPr>
            <a:picLocks noChangeAspect="1"/>
          </p:cNvPicPr>
          <p:nvPr/>
        </p:nvPicPr>
        <p:blipFill rotWithShape="1">
          <a:blip r:embed="rId3"/>
          <a:srcRect l="533" r="-1" b="-1"/>
          <a:stretch/>
        </p:blipFill>
        <p:spPr>
          <a:xfrm>
            <a:off x="327547" y="2454903"/>
            <a:ext cx="7058306" cy="4080254"/>
          </a:xfrm>
          <a:prstGeom prst="rect">
            <a:avLst/>
          </a:prstGeom>
        </p:spPr>
      </p:pic>
    </p:spTree>
    <p:extLst>
      <p:ext uri="{BB962C8B-B14F-4D97-AF65-F5344CB8AC3E}">
        <p14:creationId xmlns:p14="http://schemas.microsoft.com/office/powerpoint/2010/main" val="3916534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hlinkClick r:id="rId2"/>
            <a:extLst>
              <a:ext uri="{FF2B5EF4-FFF2-40B4-BE49-F238E27FC236}">
                <a16:creationId xmlns:a16="http://schemas.microsoft.com/office/drawing/2014/main" id="{5FFEB38D-DAFB-4D95-9198-DCAE58B70937}"/>
              </a:ext>
            </a:extLst>
          </p:cNvPr>
          <p:cNvPicPr>
            <a:picLocks noChangeAspect="1"/>
          </p:cNvPicPr>
          <p:nvPr/>
        </p:nvPicPr>
        <p:blipFill rotWithShape="1">
          <a:blip r:embed="rId3"/>
          <a:srcRect l="13967" r="-1" b="-1"/>
          <a:stretch/>
        </p:blipFill>
        <p:spPr>
          <a:xfrm>
            <a:off x="976251" y="942538"/>
            <a:ext cx="7163222" cy="4808332"/>
          </a:xfrm>
          <a:prstGeom prst="rect">
            <a:avLst/>
          </a:prstGeom>
          <a:effectLst/>
        </p:spPr>
      </p:pic>
      <p:sp>
        <p:nvSpPr>
          <p:cNvPr id="3" name="Title 1">
            <a:extLst>
              <a:ext uri="{FF2B5EF4-FFF2-40B4-BE49-F238E27FC236}">
                <a16:creationId xmlns:a16="http://schemas.microsoft.com/office/drawing/2014/main" id="{0D31E7F6-4636-44A7-A6AE-885AB85626D7}"/>
              </a:ext>
            </a:extLst>
          </p:cNvPr>
          <p:cNvSpPr txBox="1">
            <a:spLocks/>
          </p:cNvSpPr>
          <p:nvPr/>
        </p:nvSpPr>
        <p:spPr>
          <a:xfrm>
            <a:off x="9093496" y="618681"/>
            <a:ext cx="2613872" cy="4794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0" i="0" u="none" strike="noStrike" kern="1200" cap="none" spc="0" normalizeH="0" baseline="0" noProof="0" dirty="0">
                <a:ln>
                  <a:noFill/>
                </a:ln>
                <a:solidFill>
                  <a:srgbClr val="FFFFFF"/>
                </a:solidFill>
                <a:effectLst/>
                <a:uLnTx/>
                <a:uFillTx/>
                <a:latin typeface="Calibri Light" panose="020F0302020204030204"/>
                <a:ea typeface="+mj-ea"/>
                <a:cs typeface="+mj-cs"/>
                <a:hlinkClick r:id="rId2"/>
              </a:rPr>
              <a:t>Performance Measures Dashboard Demonstration</a:t>
            </a:r>
            <a:br>
              <a:rPr kumimoji="0" lang="en-US" sz="3100" b="0" i="0" u="none" strike="noStrike" kern="1200" cap="none" spc="0" normalizeH="0" baseline="0" noProof="0" dirty="0">
                <a:ln>
                  <a:noFill/>
                </a:ln>
                <a:solidFill>
                  <a:srgbClr val="FFFFFF"/>
                </a:solidFill>
                <a:effectLst/>
                <a:uLnTx/>
                <a:uFillTx/>
                <a:latin typeface="Calibri Light" panose="020F0302020204030204"/>
                <a:ea typeface="+mj-ea"/>
                <a:cs typeface="+mj-cs"/>
              </a:rPr>
            </a:br>
            <a:endParaRPr kumimoji="0" lang="en-US" sz="31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00021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D880-1A69-45DE-8CD9-C53238CE48E7}"/>
              </a:ext>
            </a:extLst>
          </p:cNvPr>
          <p:cNvSpPr txBox="1">
            <a:spLocks/>
          </p:cNvSpPr>
          <p:nvPr/>
        </p:nvSpPr>
        <p:spPr>
          <a:xfrm>
            <a:off x="524256" y="491260"/>
            <a:ext cx="6594189" cy="16252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Broward MPO Data Visualization Tools</a:t>
            </a:r>
          </a:p>
        </p:txBody>
      </p:sp>
      <p:sp>
        <p:nvSpPr>
          <p:cNvPr id="3" name="Content Placeholder 2">
            <a:extLst>
              <a:ext uri="{FF2B5EF4-FFF2-40B4-BE49-F238E27FC236}">
                <a16:creationId xmlns:a16="http://schemas.microsoft.com/office/drawing/2014/main" id="{2C640E94-5395-41E6-B859-CBE435AD1D56}"/>
              </a:ext>
            </a:extLst>
          </p:cNvPr>
          <p:cNvSpPr txBox="1">
            <a:spLocks/>
          </p:cNvSpPr>
          <p:nvPr/>
        </p:nvSpPr>
        <p:spPr>
          <a:xfrm>
            <a:off x="8029319" y="917725"/>
            <a:ext cx="3424739" cy="485236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hlinkClick r:id="rId2"/>
              </a:rPr>
              <a:t>Municipal Profiles</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MPO developed profiles for the 31 municipalities in Broward</a:t>
            </a: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Intent is to provide our municipal partners with easily accessible population, transportation and economic statistics about their cities</a:t>
            </a:r>
          </a:p>
          <a:p>
            <a:pPr marL="7429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Profiles are updated yearly as the ACS is updated</a:t>
            </a:r>
          </a:p>
        </p:txBody>
      </p:sp>
      <p:pic>
        <p:nvPicPr>
          <p:cNvPr id="4" name="Picture 6" descr="Untitled Image">
            <a:extLst>
              <a:ext uri="{FF2B5EF4-FFF2-40B4-BE49-F238E27FC236}">
                <a16:creationId xmlns:a16="http://schemas.microsoft.com/office/drawing/2014/main" id="{6ABF16D9-BEC8-4C6B-832C-E3A44B2C6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50" y="2105467"/>
            <a:ext cx="4471599"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209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titled Image">
            <a:hlinkClick r:id="rId2"/>
            <a:extLst>
              <a:ext uri="{FF2B5EF4-FFF2-40B4-BE49-F238E27FC236}">
                <a16:creationId xmlns:a16="http://schemas.microsoft.com/office/drawing/2014/main" id="{93A2815B-1F53-42A4-8E2D-EAB513A1B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21" y="960120"/>
            <a:ext cx="4927882" cy="49377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FAB4D37-16C4-485E-8562-EC5598D8988A}"/>
              </a:ext>
            </a:extLst>
          </p:cNvPr>
          <p:cNvSpPr txBox="1">
            <a:spLocks/>
          </p:cNvSpPr>
          <p:nvPr/>
        </p:nvSpPr>
        <p:spPr>
          <a:xfrm>
            <a:off x="9093496" y="618681"/>
            <a:ext cx="2613872" cy="4794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0" i="0" u="none" strike="noStrike" kern="1200" cap="none" spc="0" normalizeH="0" baseline="0" noProof="0" dirty="0">
                <a:ln>
                  <a:noFill/>
                </a:ln>
                <a:solidFill>
                  <a:srgbClr val="FFFFFF"/>
                </a:solidFill>
                <a:effectLst/>
                <a:uLnTx/>
                <a:uFillTx/>
                <a:latin typeface="Calibri Light" panose="020F0302020204030204"/>
                <a:ea typeface="+mj-ea"/>
                <a:cs typeface="+mj-cs"/>
                <a:hlinkClick r:id="rId2"/>
              </a:rPr>
              <a:t>Municipal Profiles Demonstration</a:t>
            </a:r>
            <a:br>
              <a:rPr kumimoji="0" lang="en-US" sz="3100" b="0" i="0" u="none" strike="noStrike" kern="1200" cap="none" spc="0" normalizeH="0" baseline="0" noProof="0" dirty="0">
                <a:ln>
                  <a:noFill/>
                </a:ln>
                <a:solidFill>
                  <a:srgbClr val="FFFFFF"/>
                </a:solidFill>
                <a:effectLst/>
                <a:uLnTx/>
                <a:uFillTx/>
                <a:latin typeface="Calibri Light" panose="020F0302020204030204"/>
                <a:ea typeface="+mj-ea"/>
                <a:cs typeface="+mj-cs"/>
              </a:rPr>
            </a:br>
            <a:endParaRPr kumimoji="0" lang="en-US" sz="31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499869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A6FE-8EB0-4B3B-815F-B11E8D0E24F6}"/>
              </a:ext>
            </a:extLst>
          </p:cNvPr>
          <p:cNvSpPr txBox="1">
            <a:spLocks/>
          </p:cNvSpPr>
          <p:nvPr/>
        </p:nvSpPr>
        <p:spPr>
          <a:xfrm>
            <a:off x="2946216" y="731520"/>
            <a:ext cx="6089904" cy="14264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39499B"/>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Contact Information</a:t>
            </a:r>
          </a:p>
        </p:txBody>
      </p:sp>
      <p:sp>
        <p:nvSpPr>
          <p:cNvPr id="3" name="Subtitle 2">
            <a:extLst>
              <a:ext uri="{FF2B5EF4-FFF2-40B4-BE49-F238E27FC236}">
                <a16:creationId xmlns:a16="http://schemas.microsoft.com/office/drawing/2014/main" id="{CCA3ABB9-F28D-489D-BDAE-2DFEE21350FD}"/>
              </a:ext>
            </a:extLst>
          </p:cNvPr>
          <p:cNvSpPr txBox="1">
            <a:spLocks/>
          </p:cNvSpPr>
          <p:nvPr/>
        </p:nvSpPr>
        <p:spPr>
          <a:xfrm>
            <a:off x="789456" y="2798385"/>
            <a:ext cx="10597729" cy="328326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Clr>
                <a:srgbClr val="009DDC"/>
              </a:buClr>
              <a:buFont typeface="Arial" panose="020B0604020202020204" pitchFamily="34" charset="0"/>
              <a:buNone/>
              <a:defRPr sz="2400" kern="1200">
                <a:solidFill>
                  <a:srgbClr val="39499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009DDC"/>
              </a:buClr>
              <a:buFont typeface="Arial" panose="020B0604020202020204" pitchFamily="34" charset="0"/>
              <a:buNone/>
              <a:defRPr sz="2000" kern="1200">
                <a:solidFill>
                  <a:srgbClr val="39499B"/>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rgbClr val="009DDC"/>
              </a:buClr>
              <a:buFont typeface="Arial" panose="020B0604020202020204" pitchFamily="34" charset="0"/>
              <a:buNone/>
              <a:defRPr sz="1800" kern="1200">
                <a:solidFill>
                  <a:srgbClr val="39499B"/>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rgbClr val="009DDC"/>
              </a:buClr>
              <a:buFont typeface="Arial" panose="020B0604020202020204" pitchFamily="34" charset="0"/>
              <a:buNone/>
              <a:defRPr sz="1600" kern="1200">
                <a:solidFill>
                  <a:srgbClr val="39499B"/>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rgbClr val="009DDC"/>
              </a:buClr>
              <a:buFont typeface="Arial" panose="020B0604020202020204" pitchFamily="34" charset="0"/>
              <a:buNone/>
              <a:defRPr sz="1600" kern="1200">
                <a:solidFill>
                  <a:srgbClr val="39499B"/>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DDC"/>
              </a:buClr>
              <a:buSzTx/>
              <a:buFont typeface="Arial" panose="020B0604020202020204" pitchFamily="34" charset="0"/>
              <a:buNone/>
              <a:tabLst/>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Paul Flavien</a:t>
            </a:r>
          </a:p>
          <a:p>
            <a:pPr marL="0" marR="0" lvl="0" indent="0" algn="ctr" defTabSz="914400" rtl="0" eaLnBrk="1" fontAlgn="auto" latinLnBrk="0" hangingPunct="1">
              <a:lnSpc>
                <a:spcPct val="90000"/>
              </a:lnSpc>
              <a:spcBef>
                <a:spcPts val="1000"/>
              </a:spcBef>
              <a:spcAft>
                <a:spcPts val="0"/>
              </a:spcAft>
              <a:buClr>
                <a:srgbClr val="009DDC"/>
              </a:buClr>
              <a:buSzTx/>
              <a:buFont typeface="Arial" panose="020B0604020202020204" pitchFamily="34" charset="0"/>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Data Services Manager</a:t>
            </a:r>
          </a:p>
          <a:p>
            <a:pPr marL="0" marR="0" lvl="0" indent="0" algn="ctr" defTabSz="914400" rtl="0" eaLnBrk="1" fontAlgn="auto" latinLnBrk="0" hangingPunct="1">
              <a:lnSpc>
                <a:spcPct val="90000"/>
              </a:lnSpc>
              <a:spcBef>
                <a:spcPts val="1000"/>
              </a:spcBef>
              <a:spcAft>
                <a:spcPts val="0"/>
              </a:spcAft>
              <a:buClr>
                <a:srgbClr val="009DDC"/>
              </a:buClr>
              <a:buSzTx/>
              <a:buFont typeface="Arial" panose="020B0604020202020204" pitchFamily="34" charset="0"/>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(954) 876-0045</a:t>
            </a:r>
          </a:p>
          <a:p>
            <a:pPr marL="0" marR="0" lvl="0" indent="0" algn="ctr" defTabSz="914400" rtl="0" eaLnBrk="1" fontAlgn="auto" latinLnBrk="0" hangingPunct="1">
              <a:lnSpc>
                <a:spcPct val="90000"/>
              </a:lnSpc>
              <a:spcBef>
                <a:spcPts val="1000"/>
              </a:spcBef>
              <a:spcAft>
                <a:spcPts val="0"/>
              </a:spcAft>
              <a:buClr>
                <a:srgbClr val="009DDC"/>
              </a:buClr>
              <a:buSzTx/>
              <a:buFont typeface="Arial" panose="020B0604020202020204" pitchFamily="34" charset="0"/>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2"/>
              </a:rPr>
              <a:t>flavienp@browardmpo.org</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48158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E2BD-2D04-4D24-BF97-0C7D058BDFF6}"/>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kern="1200" dirty="0">
                <a:solidFill>
                  <a:schemeClr val="tx1"/>
                </a:solidFill>
              </a:rPr>
              <a:t>Meet the Speaker</a:t>
            </a:r>
            <a:br>
              <a:rPr lang="en-US" sz="4100" kern="1200" dirty="0">
                <a:solidFill>
                  <a:schemeClr val="tx1"/>
                </a:solidFill>
              </a:rPr>
            </a:br>
            <a:r>
              <a:rPr lang="en-US" sz="2800" kern="1200" dirty="0">
                <a:solidFill>
                  <a:schemeClr val="tx1"/>
                </a:solidFill>
              </a:rPr>
              <a:t>James McLane, NCTCOG</a:t>
            </a:r>
            <a:endParaRPr lang="en-US" sz="4100" kern="1200" dirty="0">
              <a:solidFill>
                <a:schemeClr val="tx1"/>
              </a:solidFill>
            </a:endParaRPr>
          </a:p>
        </p:txBody>
      </p:sp>
      <p:sp>
        <p:nvSpPr>
          <p:cNvPr id="4" name="Content Placeholder 3">
            <a:extLst>
              <a:ext uri="{FF2B5EF4-FFF2-40B4-BE49-F238E27FC236}">
                <a16:creationId xmlns:a16="http://schemas.microsoft.com/office/drawing/2014/main" id="{22490B01-DE22-4F5E-BFB0-8EA93D94EA8D}"/>
              </a:ext>
            </a:extLst>
          </p:cNvPr>
          <p:cNvSpPr txBox="1">
            <a:spLocks/>
          </p:cNvSpPr>
          <p:nvPr/>
        </p:nvSpPr>
        <p:spPr>
          <a:xfrm>
            <a:off x="762000" y="2279018"/>
            <a:ext cx="5314543" cy="33759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In his role as an information analyst at the North Central Texas Council of Governments, James is an advocate for data-driven and performance-based regional transportation planning. His main areas of focus include GIS coordination, data management, performance measurement coordination, and data analysis to support NCTCOG's mission. He has a B.S. in Geography from the University of Oklahoma.</a:t>
            </a:r>
          </a:p>
        </p:txBody>
      </p:sp>
      <p:sp>
        <p:nvSpPr>
          <p:cNvPr id="39" name="Freeform: Shape 3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BC2814A-6523-4CBD-9C1D-3220523C6B73}"/>
              </a:ext>
            </a:extLst>
          </p:cNvPr>
          <p:cNvPicPr>
            <a:picLocks noChangeAspect="1"/>
          </p:cNvPicPr>
          <p:nvPr/>
        </p:nvPicPr>
        <p:blipFill rotWithShape="1">
          <a:blip r:embed="rId2"/>
          <a:srcRect l="268" r="3497" b="-2"/>
          <a:stretch/>
        </p:blipFill>
        <p:spPr>
          <a:xfrm>
            <a:off x="7937201" y="623916"/>
            <a:ext cx="3690502" cy="3834963"/>
          </a:xfrm>
          <a:prstGeom prst="rect">
            <a:avLst/>
          </a:prstGeom>
        </p:spPr>
      </p:pic>
    </p:spTree>
    <p:extLst>
      <p:ext uri="{BB962C8B-B14F-4D97-AF65-F5344CB8AC3E}">
        <p14:creationId xmlns:p14="http://schemas.microsoft.com/office/powerpoint/2010/main" val="4685507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BE0723-1521-402E-88BC-12738FB211DF}"/>
              </a:ext>
            </a:extLst>
          </p:cNvPr>
          <p:cNvSpPr>
            <a:spLocks noGrp="1"/>
          </p:cNvSpPr>
          <p:nvPr>
            <p:ph type="title"/>
          </p:nvPr>
        </p:nvSpPr>
        <p:spPr/>
        <p:txBody>
          <a:bodyPr/>
          <a:lstStyle/>
          <a:p>
            <a:r>
              <a:rPr lang="en-US" sz="4800" dirty="0"/>
              <a:t>NCTCOG’s Map your experience public comment tool</a:t>
            </a:r>
          </a:p>
        </p:txBody>
      </p:sp>
      <p:sp>
        <p:nvSpPr>
          <p:cNvPr id="5" name="Text Placeholder 4">
            <a:extLst>
              <a:ext uri="{FF2B5EF4-FFF2-40B4-BE49-F238E27FC236}">
                <a16:creationId xmlns:a16="http://schemas.microsoft.com/office/drawing/2014/main" id="{078B822C-31C8-4AD8-B437-43B41FF6E482}"/>
              </a:ext>
            </a:extLst>
          </p:cNvPr>
          <p:cNvSpPr>
            <a:spLocks noGrp="1"/>
          </p:cNvSpPr>
          <p:nvPr>
            <p:ph type="body" sz="quarter" idx="10"/>
          </p:nvPr>
        </p:nvSpPr>
        <p:spPr>
          <a:xfrm>
            <a:off x="3001963" y="4194629"/>
            <a:ext cx="7683500" cy="1422399"/>
          </a:xfrm>
        </p:spPr>
        <p:txBody>
          <a:bodyPr>
            <a:normAutofit fontScale="92500"/>
          </a:bodyPr>
          <a:lstStyle/>
          <a:p>
            <a:r>
              <a:rPr lang="en-US" sz="2400" cap="none" dirty="0"/>
              <a:t>Amy Johnson, Carli Baylor, James McLane</a:t>
            </a:r>
          </a:p>
          <a:p>
            <a:r>
              <a:rPr lang="en-US" sz="2400" cap="none" dirty="0"/>
              <a:t>AMPO GIS &amp; Data Visualization Working Group Webinar</a:t>
            </a:r>
          </a:p>
          <a:p>
            <a:r>
              <a:rPr lang="en-US" sz="2400" cap="none" dirty="0"/>
              <a:t>March 31, 2021</a:t>
            </a:r>
          </a:p>
        </p:txBody>
      </p:sp>
    </p:spTree>
    <p:extLst>
      <p:ext uri="{BB962C8B-B14F-4D97-AF65-F5344CB8AC3E}">
        <p14:creationId xmlns:p14="http://schemas.microsoft.com/office/powerpoint/2010/main" val="1688770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4EB7-4167-49CC-9B66-7B35D25B84C8}"/>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01F3A488-C8F3-4D33-A033-8D99058AE961}"/>
              </a:ext>
            </a:extLst>
          </p:cNvPr>
          <p:cNvSpPr>
            <a:spLocks noGrp="1"/>
          </p:cNvSpPr>
          <p:nvPr>
            <p:ph idx="1"/>
          </p:nvPr>
        </p:nvSpPr>
        <p:spPr>
          <a:xfrm>
            <a:off x="880403" y="1825625"/>
            <a:ext cx="7087940" cy="4351338"/>
          </a:xfrm>
        </p:spPr>
        <p:txBody>
          <a:bodyPr/>
          <a:lstStyle/>
          <a:p>
            <a:r>
              <a:rPr lang="en-US" dirty="0"/>
              <a:t>Large, diverse planning area</a:t>
            </a:r>
          </a:p>
          <a:p>
            <a:pPr lvl="1"/>
            <a:r>
              <a:rPr lang="en-US" dirty="0"/>
              <a:t>12 counties, &gt;7 million population</a:t>
            </a:r>
          </a:p>
          <a:p>
            <a:r>
              <a:rPr lang="en-US" dirty="0"/>
              <a:t>Demand for new, engaging public involvement tools before and during pandemic</a:t>
            </a:r>
          </a:p>
          <a:p>
            <a:r>
              <a:rPr lang="en-US" dirty="0"/>
              <a:t>Desire to incorporate public feedback into data-driven planning initiatives</a:t>
            </a:r>
          </a:p>
          <a:p>
            <a:endParaRPr lang="en-US" dirty="0"/>
          </a:p>
        </p:txBody>
      </p:sp>
      <p:sp>
        <p:nvSpPr>
          <p:cNvPr id="4" name="Slide Number Placeholder 3">
            <a:extLst>
              <a:ext uri="{FF2B5EF4-FFF2-40B4-BE49-F238E27FC236}">
                <a16:creationId xmlns:a16="http://schemas.microsoft.com/office/drawing/2014/main" id="{F7C85BC3-356A-4C84-9F83-0B3EDA260B6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AFAE29-6EBC-485E-965A-C52EDD1E4E43}" type="slidenum">
              <a:rPr kumimoji="0" lang="en-US" sz="1800" b="0" i="0" u="none" strike="noStrike" kern="1200" cap="none" spc="0" normalizeH="0" baseline="0" noProof="0" smtClean="0">
                <a:ln>
                  <a:noFill/>
                </a:ln>
                <a:solidFill>
                  <a:srgbClr val="736357"/>
                </a:solidFill>
                <a:effectLst/>
                <a:uLnTx/>
                <a:uFillTx/>
                <a:latin typeface="Acumin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srgbClr val="736357"/>
              </a:solidFill>
              <a:effectLst/>
              <a:uLnTx/>
              <a:uFillTx/>
              <a:latin typeface="Acumin Pro Light"/>
              <a:ea typeface="+mn-ea"/>
              <a:cs typeface="+mn-cs"/>
            </a:endParaRPr>
          </a:p>
        </p:txBody>
      </p:sp>
      <p:pic>
        <p:nvPicPr>
          <p:cNvPr id="6" name="Picture 5" descr="Map&#10;&#10;Description automatically generated">
            <a:extLst>
              <a:ext uri="{FF2B5EF4-FFF2-40B4-BE49-F238E27FC236}">
                <a16:creationId xmlns:a16="http://schemas.microsoft.com/office/drawing/2014/main" id="{8528A670-F6A3-437D-9864-F3AB3BED3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4471" y="2004788"/>
            <a:ext cx="4437529" cy="3429000"/>
          </a:xfrm>
          <a:prstGeom prst="rect">
            <a:avLst/>
          </a:prstGeom>
        </p:spPr>
      </p:pic>
    </p:spTree>
    <p:extLst>
      <p:ext uri="{BB962C8B-B14F-4D97-AF65-F5344CB8AC3E}">
        <p14:creationId xmlns:p14="http://schemas.microsoft.com/office/powerpoint/2010/main" val="704422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3986-A96B-4CDB-AC53-7F435D735EC4}"/>
              </a:ext>
            </a:extLst>
          </p:cNvPr>
          <p:cNvSpPr>
            <a:spLocks noGrp="1"/>
          </p:cNvSpPr>
          <p:nvPr>
            <p:ph type="title"/>
          </p:nvPr>
        </p:nvSpPr>
        <p:spPr/>
        <p:txBody>
          <a:bodyPr/>
          <a:lstStyle/>
          <a:p>
            <a:r>
              <a:rPr lang="en-US" dirty="0"/>
              <a:t>Basic Functionality</a:t>
            </a:r>
          </a:p>
        </p:txBody>
      </p:sp>
      <p:sp>
        <p:nvSpPr>
          <p:cNvPr id="3" name="Content Placeholder 2">
            <a:extLst>
              <a:ext uri="{FF2B5EF4-FFF2-40B4-BE49-F238E27FC236}">
                <a16:creationId xmlns:a16="http://schemas.microsoft.com/office/drawing/2014/main" id="{88295ED1-740C-455E-8B62-5810A9DF9A89}"/>
              </a:ext>
            </a:extLst>
          </p:cNvPr>
          <p:cNvSpPr>
            <a:spLocks noGrp="1"/>
          </p:cNvSpPr>
          <p:nvPr>
            <p:ph idx="1"/>
          </p:nvPr>
        </p:nvSpPr>
        <p:spPr/>
        <p:txBody>
          <a:bodyPr>
            <a:normAutofit lnSpcReduction="10000"/>
          </a:bodyPr>
          <a:lstStyle/>
          <a:p>
            <a:r>
              <a:rPr lang="en-US" dirty="0"/>
              <a:t>Online mapping tool to gather public comments</a:t>
            </a:r>
          </a:p>
          <a:p>
            <a:r>
              <a:rPr lang="en-US" dirty="0"/>
              <a:t>Users click on a point and describe an issue they experience as users of the region’s transportation system at that location</a:t>
            </a:r>
          </a:p>
          <a:p>
            <a:r>
              <a:rPr lang="en-US" dirty="0"/>
              <a:t>Focus on specific issues, not projects</a:t>
            </a:r>
          </a:p>
          <a:p>
            <a:pPr lvl="1"/>
            <a:r>
              <a:rPr lang="en-US" dirty="0"/>
              <a:t>Desire to quantify needs holistically</a:t>
            </a:r>
          </a:p>
          <a:p>
            <a:r>
              <a:rPr lang="en-US" dirty="0"/>
              <a:t>Designed to provide input to multiple planning initiatives</a:t>
            </a:r>
          </a:p>
        </p:txBody>
      </p:sp>
      <p:sp>
        <p:nvSpPr>
          <p:cNvPr id="4" name="Slide Number Placeholder 3">
            <a:extLst>
              <a:ext uri="{FF2B5EF4-FFF2-40B4-BE49-F238E27FC236}">
                <a16:creationId xmlns:a16="http://schemas.microsoft.com/office/drawing/2014/main" id="{B20329A5-347B-47CF-BC1C-82FC7ED68BA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AFAE29-6EBC-485E-965A-C52EDD1E4E43}" type="slidenum">
              <a:rPr kumimoji="0" lang="en-US" sz="1800" b="0" i="0" u="none" strike="noStrike" kern="1200" cap="none" spc="0" normalizeH="0" baseline="0" noProof="0" smtClean="0">
                <a:ln>
                  <a:noFill/>
                </a:ln>
                <a:solidFill>
                  <a:srgbClr val="736357"/>
                </a:solidFill>
                <a:effectLst/>
                <a:uLnTx/>
                <a:uFillTx/>
                <a:latin typeface="Acumin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srgbClr val="736357"/>
              </a:solidFill>
              <a:effectLst/>
              <a:uLnTx/>
              <a:uFillTx/>
              <a:latin typeface="Acumin Pro Light"/>
              <a:ea typeface="+mn-ea"/>
              <a:cs typeface="+mn-cs"/>
            </a:endParaRPr>
          </a:p>
        </p:txBody>
      </p:sp>
    </p:spTree>
    <p:extLst>
      <p:ext uri="{BB962C8B-B14F-4D97-AF65-F5344CB8AC3E}">
        <p14:creationId xmlns:p14="http://schemas.microsoft.com/office/powerpoint/2010/main" val="1646904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3986-A96B-4CDB-AC53-7F435D735EC4}"/>
              </a:ext>
            </a:extLst>
          </p:cNvPr>
          <p:cNvSpPr>
            <a:spLocks noGrp="1"/>
          </p:cNvSpPr>
          <p:nvPr>
            <p:ph type="title"/>
          </p:nvPr>
        </p:nvSpPr>
        <p:spPr/>
        <p:txBody>
          <a:bodyPr/>
          <a:lstStyle/>
          <a:p>
            <a:r>
              <a:rPr lang="en-US" dirty="0"/>
              <a:t>Basic Functionality</a:t>
            </a:r>
          </a:p>
        </p:txBody>
      </p:sp>
      <p:sp>
        <p:nvSpPr>
          <p:cNvPr id="4" name="Slide Number Placeholder 3">
            <a:extLst>
              <a:ext uri="{FF2B5EF4-FFF2-40B4-BE49-F238E27FC236}">
                <a16:creationId xmlns:a16="http://schemas.microsoft.com/office/drawing/2014/main" id="{B20329A5-347B-47CF-BC1C-82FC7ED68BA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AFAE29-6EBC-485E-965A-C52EDD1E4E43}" type="slidenum">
              <a:rPr kumimoji="0" lang="en-US" sz="1800" b="0" i="0" u="none" strike="noStrike" kern="1200" cap="none" spc="0" normalizeH="0" baseline="0" noProof="0" smtClean="0">
                <a:ln>
                  <a:noFill/>
                </a:ln>
                <a:solidFill>
                  <a:srgbClr val="736357"/>
                </a:solidFill>
                <a:effectLst/>
                <a:uLnTx/>
                <a:uFillTx/>
                <a:latin typeface="Acumin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srgbClr val="736357"/>
              </a:solidFill>
              <a:effectLst/>
              <a:uLnTx/>
              <a:uFillTx/>
              <a:latin typeface="Acumin Pro Light"/>
              <a:ea typeface="+mn-ea"/>
              <a:cs typeface="+mn-cs"/>
            </a:endParaRPr>
          </a:p>
        </p:txBody>
      </p:sp>
      <p:pic>
        <p:nvPicPr>
          <p:cNvPr id="5" name="Content Placeholder 6">
            <a:hlinkClick r:id="rId2"/>
            <a:extLst>
              <a:ext uri="{FF2B5EF4-FFF2-40B4-BE49-F238E27FC236}">
                <a16:creationId xmlns:a16="http://schemas.microsoft.com/office/drawing/2014/main" id="{3905E920-5BB4-422B-BF8D-E7BFF5B964F4}"/>
              </a:ext>
            </a:extLst>
          </p:cNvPr>
          <p:cNvPicPr>
            <a:picLocks noGrp="1" noChangeAspect="1"/>
          </p:cNvPicPr>
          <p:nvPr>
            <p:ph idx="1"/>
          </p:nvPr>
        </p:nvPicPr>
        <p:blipFill>
          <a:blip r:embed="rId3"/>
          <a:stretch>
            <a:fillRect/>
          </a:stretch>
        </p:blipFill>
        <p:spPr>
          <a:xfrm>
            <a:off x="1125077" y="1527277"/>
            <a:ext cx="9941845" cy="4843463"/>
          </a:xfrm>
          <a:prstGeom prst="rect">
            <a:avLst/>
          </a:prstGeom>
        </p:spPr>
      </p:pic>
    </p:spTree>
    <p:extLst>
      <p:ext uri="{BB962C8B-B14F-4D97-AF65-F5344CB8AC3E}">
        <p14:creationId xmlns:p14="http://schemas.microsoft.com/office/powerpoint/2010/main" val="530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E2BD-2D04-4D24-BF97-0C7D058BDFF6}"/>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dirty="0">
                <a:solidFill>
                  <a:schemeClr val="tx1"/>
                </a:solidFill>
              </a:rPr>
              <a:t>Meet the Speaker</a:t>
            </a:r>
            <a:br>
              <a:rPr lang="en-US" dirty="0">
                <a:solidFill>
                  <a:schemeClr val="tx1"/>
                </a:solidFill>
              </a:rPr>
            </a:br>
            <a:r>
              <a:rPr lang="en-US" sz="2800" dirty="0">
                <a:solidFill>
                  <a:schemeClr val="tx1"/>
                </a:solidFill>
              </a:rPr>
              <a:t>Lisa Houde, DRCOG</a:t>
            </a:r>
            <a:endParaRPr lang="en-US" dirty="0">
              <a:solidFill>
                <a:schemeClr val="tx1"/>
              </a:solidFill>
            </a:endParaRPr>
          </a:p>
        </p:txBody>
      </p:sp>
      <p:sp>
        <p:nvSpPr>
          <p:cNvPr id="4" name="Content Placeholder 3">
            <a:extLst>
              <a:ext uri="{FF2B5EF4-FFF2-40B4-BE49-F238E27FC236}">
                <a16:creationId xmlns:a16="http://schemas.microsoft.com/office/drawing/2014/main" id="{22490B01-DE22-4F5E-BFB0-8EA93D94EA8D}"/>
              </a:ext>
            </a:extLst>
          </p:cNvPr>
          <p:cNvSpPr txBox="1">
            <a:spLocks/>
          </p:cNvSpPr>
          <p:nvPr/>
        </p:nvSpPr>
        <p:spPr>
          <a:xfrm>
            <a:off x="762000" y="2279018"/>
            <a:ext cx="5314543" cy="33759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Lisa Houde, AICP, is a public engagement specialist at the Denver Regional Council of Governments where she plans and implements outreach strategies for DRCOG’s many work functions, including its role as the Metropolitan Planning Organization. She also manages the Citizens' Academy, a civic engagement capacity-building program for residents. She previously worked as a Senior City Planner for the City of Minneapolis and as an Associate at Clarion Associates. She has a Master of Urban &amp; Regional Planning degree from the University of Colorado Denver.</a:t>
            </a:r>
          </a:p>
        </p:txBody>
      </p:sp>
      <p:sp>
        <p:nvSpPr>
          <p:cNvPr id="29" name="Freeform: Shape 2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A0CFFFA-8A75-42C3-836F-8D992D0D1854}"/>
              </a:ext>
            </a:extLst>
          </p:cNvPr>
          <p:cNvPicPr>
            <a:picLocks noChangeAspect="1"/>
          </p:cNvPicPr>
          <p:nvPr/>
        </p:nvPicPr>
        <p:blipFill rotWithShape="1">
          <a:blip r:embed="rId2"/>
          <a:srcRect l="6655" r="1"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40975637"/>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3986-A96B-4CDB-AC53-7F435D735EC4}"/>
              </a:ext>
            </a:extLst>
          </p:cNvPr>
          <p:cNvSpPr>
            <a:spLocks noGrp="1"/>
          </p:cNvSpPr>
          <p:nvPr>
            <p:ph type="title"/>
          </p:nvPr>
        </p:nvSpPr>
        <p:spPr/>
        <p:txBody>
          <a:bodyPr/>
          <a:lstStyle/>
          <a:p>
            <a:r>
              <a:rPr lang="en-US"/>
              <a:t>Categories</a:t>
            </a:r>
          </a:p>
        </p:txBody>
      </p:sp>
      <p:sp>
        <p:nvSpPr>
          <p:cNvPr id="4" name="Slide Number Placeholder 3">
            <a:extLst>
              <a:ext uri="{FF2B5EF4-FFF2-40B4-BE49-F238E27FC236}">
                <a16:creationId xmlns:a16="http://schemas.microsoft.com/office/drawing/2014/main" id="{B20329A5-347B-47CF-BC1C-82FC7ED68BA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AFAE29-6EBC-485E-965A-C52EDD1E4E43}" type="slidenum">
              <a:rPr kumimoji="0" lang="en-US" sz="1800" b="0" i="0" u="none" strike="noStrike" kern="1200" cap="none" spc="0" normalizeH="0" baseline="0" noProof="0" smtClean="0">
                <a:ln>
                  <a:noFill/>
                </a:ln>
                <a:solidFill>
                  <a:srgbClr val="736357"/>
                </a:solidFill>
                <a:effectLst/>
                <a:uLnTx/>
                <a:uFillTx/>
                <a:latin typeface="Acumin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srgbClr val="736357"/>
              </a:solidFill>
              <a:effectLst/>
              <a:uLnTx/>
              <a:uFillTx/>
              <a:latin typeface="Acumin Pro Light"/>
              <a:ea typeface="+mn-ea"/>
              <a:cs typeface="+mn-cs"/>
            </a:endParaRPr>
          </a:p>
        </p:txBody>
      </p:sp>
      <p:sp>
        <p:nvSpPr>
          <p:cNvPr id="9" name="Content Placeholder 8">
            <a:extLst>
              <a:ext uri="{FF2B5EF4-FFF2-40B4-BE49-F238E27FC236}">
                <a16:creationId xmlns:a16="http://schemas.microsoft.com/office/drawing/2014/main" id="{C7AA9833-312B-4E3A-8D2E-BB4200F3BE98}"/>
              </a:ext>
            </a:extLst>
          </p:cNvPr>
          <p:cNvSpPr>
            <a:spLocks noGrp="1"/>
          </p:cNvSpPr>
          <p:nvPr>
            <p:ph idx="1"/>
          </p:nvPr>
        </p:nvSpPr>
        <p:spPr>
          <a:xfrm>
            <a:off x="553212" y="2838450"/>
            <a:ext cx="3694176" cy="3862154"/>
          </a:xfrm>
        </p:spPr>
        <p:txBody>
          <a:bodyPr>
            <a:noAutofit/>
          </a:bodyPr>
          <a:lstStyle/>
          <a:p>
            <a:pPr marL="0" indent="0" algn="ctr">
              <a:lnSpc>
                <a:spcPct val="100000"/>
              </a:lnSpc>
              <a:spcBef>
                <a:spcPts val="0"/>
              </a:spcBef>
              <a:buNone/>
            </a:pPr>
            <a:r>
              <a:rPr lang="en-US" sz="2300" b="1"/>
              <a:t>Roadway</a:t>
            </a:r>
          </a:p>
          <a:p>
            <a:pPr>
              <a:lnSpc>
                <a:spcPct val="100000"/>
              </a:lnSpc>
              <a:spcBef>
                <a:spcPts val="0"/>
              </a:spcBef>
            </a:pPr>
            <a:r>
              <a:rPr lang="en-US" sz="2300"/>
              <a:t>Traffic</a:t>
            </a:r>
          </a:p>
          <a:p>
            <a:pPr>
              <a:lnSpc>
                <a:spcPct val="100000"/>
              </a:lnSpc>
              <a:spcBef>
                <a:spcPts val="0"/>
              </a:spcBef>
            </a:pPr>
            <a:r>
              <a:rPr lang="en-US" sz="2300"/>
              <a:t>Signal Timing</a:t>
            </a:r>
          </a:p>
          <a:p>
            <a:pPr>
              <a:lnSpc>
                <a:spcPct val="100000"/>
              </a:lnSpc>
              <a:spcBef>
                <a:spcPts val="0"/>
              </a:spcBef>
            </a:pPr>
            <a:r>
              <a:rPr lang="en-US" sz="2300"/>
              <a:t>Parking</a:t>
            </a:r>
          </a:p>
          <a:p>
            <a:pPr>
              <a:lnSpc>
                <a:spcPct val="100000"/>
              </a:lnSpc>
              <a:spcBef>
                <a:spcPts val="0"/>
              </a:spcBef>
            </a:pPr>
            <a:r>
              <a:rPr lang="en-US" sz="2300"/>
              <a:t>Freight/Delivery</a:t>
            </a:r>
          </a:p>
          <a:p>
            <a:pPr>
              <a:lnSpc>
                <a:spcPct val="100000"/>
              </a:lnSpc>
              <a:spcBef>
                <a:spcPts val="0"/>
              </a:spcBef>
            </a:pPr>
            <a:r>
              <a:rPr lang="en-US" sz="2300"/>
              <a:t>Road Condition</a:t>
            </a:r>
          </a:p>
          <a:p>
            <a:pPr>
              <a:lnSpc>
                <a:spcPct val="100000"/>
              </a:lnSpc>
              <a:spcBef>
                <a:spcPts val="0"/>
              </a:spcBef>
            </a:pPr>
            <a:r>
              <a:rPr lang="en-US" sz="2300"/>
              <a:t>Safety</a:t>
            </a:r>
          </a:p>
          <a:p>
            <a:pPr>
              <a:lnSpc>
                <a:spcPct val="100000"/>
              </a:lnSpc>
              <a:spcBef>
                <a:spcPts val="0"/>
              </a:spcBef>
            </a:pPr>
            <a:r>
              <a:rPr lang="en-US" sz="2300"/>
              <a:t>Noise Pollution</a:t>
            </a:r>
          </a:p>
          <a:p>
            <a:pPr>
              <a:lnSpc>
                <a:spcPct val="100000"/>
              </a:lnSpc>
              <a:spcBef>
                <a:spcPts val="0"/>
              </a:spcBef>
            </a:pPr>
            <a:r>
              <a:rPr lang="en-US" sz="2300"/>
              <a:t>Air Pollution</a:t>
            </a:r>
          </a:p>
          <a:p>
            <a:pPr>
              <a:lnSpc>
                <a:spcPct val="100000"/>
              </a:lnSpc>
              <a:spcBef>
                <a:spcPts val="0"/>
              </a:spcBef>
            </a:pPr>
            <a:r>
              <a:rPr lang="en-US" sz="2300"/>
              <a:t>Other</a:t>
            </a:r>
          </a:p>
          <a:p>
            <a:pPr>
              <a:lnSpc>
                <a:spcPct val="100000"/>
              </a:lnSpc>
              <a:spcBef>
                <a:spcPts val="0"/>
              </a:spcBef>
            </a:pPr>
            <a:endParaRPr lang="en-US" sz="2300"/>
          </a:p>
        </p:txBody>
      </p:sp>
      <p:pic>
        <p:nvPicPr>
          <p:cNvPr id="2050" name="Picture 2">
            <a:extLst>
              <a:ext uri="{FF2B5EF4-FFF2-40B4-BE49-F238E27FC236}">
                <a16:creationId xmlns:a16="http://schemas.microsoft.com/office/drawing/2014/main" id="{F91A71E4-B46C-4562-8048-8060ADD16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27277"/>
            <a:ext cx="1905000"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AEF8F67-F561-480B-A965-8D5CCC262F3A}"/>
              </a:ext>
            </a:extLst>
          </p:cNvPr>
          <p:cNvPicPr>
            <a:picLocks noChangeAspect="1"/>
          </p:cNvPicPr>
          <p:nvPr/>
        </p:nvPicPr>
        <p:blipFill>
          <a:blip r:embed="rId4"/>
          <a:stretch>
            <a:fillRect/>
          </a:stretch>
        </p:blipFill>
        <p:spPr>
          <a:xfrm>
            <a:off x="5143500" y="1527277"/>
            <a:ext cx="1905000" cy="1266825"/>
          </a:xfrm>
          <a:prstGeom prst="rect">
            <a:avLst/>
          </a:prstGeom>
        </p:spPr>
      </p:pic>
      <p:sp>
        <p:nvSpPr>
          <p:cNvPr id="12" name="Content Placeholder 8">
            <a:extLst>
              <a:ext uri="{FF2B5EF4-FFF2-40B4-BE49-F238E27FC236}">
                <a16:creationId xmlns:a16="http://schemas.microsoft.com/office/drawing/2014/main" id="{FABB7778-78AA-45EB-BEE1-FD0DBC91013E}"/>
              </a:ext>
            </a:extLst>
          </p:cNvPr>
          <p:cNvSpPr txBox="1">
            <a:spLocks/>
          </p:cNvSpPr>
          <p:nvPr/>
        </p:nvSpPr>
        <p:spPr>
          <a:xfrm>
            <a:off x="4247388" y="2838450"/>
            <a:ext cx="3694176" cy="4019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300" b="1" i="0" u="none" strike="noStrike" kern="1200" cap="none" spc="0" normalizeH="0" baseline="0" noProof="0">
                <a:ln>
                  <a:noFill/>
                </a:ln>
                <a:solidFill>
                  <a:prstClr val="white">
                    <a:lumMod val="50000"/>
                  </a:prstClr>
                </a:solidFill>
                <a:effectLst/>
                <a:uLnTx/>
                <a:uFillTx/>
                <a:latin typeface="Open Sans Light" panose="020B0306030504020204" pitchFamily="34" charset="0"/>
              </a:rPr>
              <a:t>Transit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Stops/Stations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Shelters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Connections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Service Frequency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Travel Time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Facility Condition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Safety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Lighting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Other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endParaRPr>
          </a:p>
        </p:txBody>
      </p:sp>
      <p:pic>
        <p:nvPicPr>
          <p:cNvPr id="2052" name="Picture 4">
            <a:extLst>
              <a:ext uri="{FF2B5EF4-FFF2-40B4-BE49-F238E27FC236}">
                <a16:creationId xmlns:a16="http://schemas.microsoft.com/office/drawing/2014/main" id="{8368BD9B-DA7F-46A5-B460-EC6DB4DBF9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1527276"/>
            <a:ext cx="1905000" cy="1266825"/>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8">
            <a:extLst>
              <a:ext uri="{FF2B5EF4-FFF2-40B4-BE49-F238E27FC236}">
                <a16:creationId xmlns:a16="http://schemas.microsoft.com/office/drawing/2014/main" id="{D04E8202-9EEF-402F-86AD-19A0678119DA}"/>
              </a:ext>
            </a:extLst>
          </p:cNvPr>
          <p:cNvSpPr txBox="1">
            <a:spLocks/>
          </p:cNvSpPr>
          <p:nvPr/>
        </p:nvSpPr>
        <p:spPr>
          <a:xfrm>
            <a:off x="8039100" y="2838450"/>
            <a:ext cx="3695700" cy="3862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b="0" kern="12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300" b="1" i="0" u="none" strike="noStrike" kern="1200" cap="none" spc="0" normalizeH="0" baseline="0" noProof="0">
                <a:ln>
                  <a:noFill/>
                </a:ln>
                <a:solidFill>
                  <a:prstClr val="white">
                    <a:lumMod val="50000"/>
                  </a:prstClr>
                </a:solidFill>
                <a:effectLst/>
                <a:uLnTx/>
                <a:uFillTx/>
                <a:latin typeface="Open Sans Light" panose="020B0306030504020204" pitchFamily="34" charset="0"/>
              </a:rPr>
              <a:t>Bicycle/Pedestrian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Lanes, Stripes, Markings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Sidewalk/Trail Availability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Sidewalk/Trail Condition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Traffic Signals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Crosswalks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Safety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Lighting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rPr>
              <a:t>Other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a:ln>
                <a:noFill/>
              </a:ln>
              <a:solidFill>
                <a:prstClr val="white">
                  <a:lumMod val="50000"/>
                </a:prstClr>
              </a:solidFill>
              <a:effectLst/>
              <a:uLnTx/>
              <a:uFillTx/>
              <a:latin typeface="Open Sans Light" panose="020B0306030504020204" pitchFamily="34" charset="0"/>
            </a:endParaRPr>
          </a:p>
        </p:txBody>
      </p:sp>
    </p:spTree>
    <p:extLst>
      <p:ext uri="{BB962C8B-B14F-4D97-AF65-F5344CB8AC3E}">
        <p14:creationId xmlns:p14="http://schemas.microsoft.com/office/powerpoint/2010/main" val="3544031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3986-A96B-4CDB-AC53-7F435D735EC4}"/>
              </a:ext>
            </a:extLst>
          </p:cNvPr>
          <p:cNvSpPr>
            <a:spLocks noGrp="1"/>
          </p:cNvSpPr>
          <p:nvPr>
            <p:ph type="title"/>
          </p:nvPr>
        </p:nvSpPr>
        <p:spPr/>
        <p:txBody>
          <a:bodyPr/>
          <a:lstStyle/>
          <a:p>
            <a:r>
              <a:rPr lang="en-US" dirty="0"/>
              <a:t>Platform</a:t>
            </a:r>
          </a:p>
        </p:txBody>
      </p:sp>
      <p:sp>
        <p:nvSpPr>
          <p:cNvPr id="3" name="Content Placeholder 2">
            <a:extLst>
              <a:ext uri="{FF2B5EF4-FFF2-40B4-BE49-F238E27FC236}">
                <a16:creationId xmlns:a16="http://schemas.microsoft.com/office/drawing/2014/main" id="{88295ED1-740C-455E-8B62-5810A9DF9A89}"/>
              </a:ext>
            </a:extLst>
          </p:cNvPr>
          <p:cNvSpPr>
            <a:spLocks noGrp="1"/>
          </p:cNvSpPr>
          <p:nvPr>
            <p:ph idx="1"/>
          </p:nvPr>
        </p:nvSpPr>
        <p:spPr/>
        <p:txBody>
          <a:bodyPr vert="horz" lIns="91440" tIns="45720" rIns="91440" bIns="45720" rtlCol="0" anchor="t">
            <a:normAutofit/>
          </a:bodyPr>
          <a:lstStyle/>
          <a:p>
            <a:r>
              <a:rPr lang="en-US" dirty="0">
                <a:latin typeface="Open Sans Light"/>
              </a:rPr>
              <a:t>ESRI ArcGIS Online </a:t>
            </a:r>
            <a:r>
              <a:rPr lang="en-US" dirty="0">
                <a:latin typeface="Open Sans Light"/>
                <a:hlinkClick r:id="rId3"/>
              </a:rPr>
              <a:t>Crowdsource Reporter</a:t>
            </a:r>
            <a:r>
              <a:rPr lang="en-US" dirty="0">
                <a:latin typeface="Open Sans Light"/>
              </a:rPr>
              <a:t> application template</a:t>
            </a:r>
          </a:p>
          <a:p>
            <a:r>
              <a:rPr lang="en-US" dirty="0">
                <a:latin typeface="Open Sans Light"/>
              </a:rPr>
              <a:t>Easy and relatively quick to launch and maintain</a:t>
            </a:r>
          </a:p>
          <a:p>
            <a:r>
              <a:rPr lang="en-US" dirty="0">
                <a:latin typeface="Open Sans Light"/>
              </a:rPr>
              <a:t>Comment points accessible in ArcGIS Online and desktop ArcGIS</a:t>
            </a:r>
          </a:p>
          <a:p>
            <a:r>
              <a:rPr lang="en-US" dirty="0">
                <a:latin typeface="Open Sans Light"/>
              </a:rPr>
              <a:t>Automation possible to feed comments into existing processes</a:t>
            </a:r>
          </a:p>
          <a:p>
            <a:endParaRPr lang="en-US" dirty="0">
              <a:latin typeface="Open Sans Light"/>
            </a:endParaRPr>
          </a:p>
        </p:txBody>
      </p:sp>
      <p:sp>
        <p:nvSpPr>
          <p:cNvPr id="4" name="Slide Number Placeholder 3">
            <a:extLst>
              <a:ext uri="{FF2B5EF4-FFF2-40B4-BE49-F238E27FC236}">
                <a16:creationId xmlns:a16="http://schemas.microsoft.com/office/drawing/2014/main" id="{B20329A5-347B-47CF-BC1C-82FC7ED68BA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AFAE29-6EBC-485E-965A-C52EDD1E4E43}" type="slidenum">
              <a:rPr kumimoji="0" lang="en-US" sz="1800" b="0" i="0" u="none" strike="noStrike" kern="1200" cap="none" spc="0" normalizeH="0" baseline="0" noProof="0" smtClean="0">
                <a:ln>
                  <a:noFill/>
                </a:ln>
                <a:solidFill>
                  <a:srgbClr val="736357"/>
                </a:solidFill>
                <a:effectLst/>
                <a:uLnTx/>
                <a:uFillTx/>
                <a:latin typeface="Acumin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srgbClr val="736357"/>
              </a:solidFill>
              <a:effectLst/>
              <a:uLnTx/>
              <a:uFillTx/>
              <a:latin typeface="Acumin Pro Light"/>
              <a:ea typeface="+mn-ea"/>
              <a:cs typeface="+mn-cs"/>
            </a:endParaRPr>
          </a:p>
        </p:txBody>
      </p:sp>
    </p:spTree>
    <p:extLst>
      <p:ext uri="{BB962C8B-B14F-4D97-AF65-F5344CB8AC3E}">
        <p14:creationId xmlns:p14="http://schemas.microsoft.com/office/powerpoint/2010/main" val="3872203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3986-A96B-4CDB-AC53-7F435D735EC4}"/>
              </a:ext>
            </a:extLst>
          </p:cNvPr>
          <p:cNvSpPr>
            <a:spLocks noGrp="1"/>
          </p:cNvSpPr>
          <p:nvPr>
            <p:ph type="title"/>
          </p:nvPr>
        </p:nvSpPr>
        <p:spPr/>
        <p:txBody>
          <a:bodyPr/>
          <a:lstStyle/>
          <a:p>
            <a:r>
              <a:rPr lang="en-US"/>
              <a:t>Launch</a:t>
            </a:r>
          </a:p>
        </p:txBody>
      </p:sp>
      <p:sp>
        <p:nvSpPr>
          <p:cNvPr id="3" name="Content Placeholder 2">
            <a:extLst>
              <a:ext uri="{FF2B5EF4-FFF2-40B4-BE49-F238E27FC236}">
                <a16:creationId xmlns:a16="http://schemas.microsoft.com/office/drawing/2014/main" id="{88295ED1-740C-455E-8B62-5810A9DF9A89}"/>
              </a:ext>
            </a:extLst>
          </p:cNvPr>
          <p:cNvSpPr>
            <a:spLocks noGrp="1"/>
          </p:cNvSpPr>
          <p:nvPr>
            <p:ph idx="1"/>
          </p:nvPr>
        </p:nvSpPr>
        <p:spPr/>
        <p:txBody>
          <a:bodyPr vert="horz" lIns="91440" tIns="45720" rIns="91440" bIns="45720" rtlCol="0" anchor="t">
            <a:normAutofit fontScale="92500" lnSpcReduction="20000"/>
          </a:bodyPr>
          <a:lstStyle/>
          <a:p>
            <a:r>
              <a:rPr lang="en-US" dirty="0">
                <a:latin typeface="Open Sans Light"/>
              </a:rPr>
              <a:t>Initially created to engage the public at in-person community events</a:t>
            </a:r>
          </a:p>
          <a:p>
            <a:r>
              <a:rPr lang="en-US" dirty="0">
                <a:latin typeface="Open Sans Light"/>
              </a:rPr>
              <a:t>Became important online strategy as in-person events were cancelled </a:t>
            </a:r>
            <a:endParaRPr lang="en-US" dirty="0"/>
          </a:p>
          <a:p>
            <a:r>
              <a:rPr lang="en-US" dirty="0">
                <a:latin typeface="Open Sans Light"/>
              </a:rPr>
              <a:t>Beta tested from March to August 2020</a:t>
            </a:r>
          </a:p>
          <a:p>
            <a:r>
              <a:rPr lang="en-US" dirty="0">
                <a:latin typeface="Open Sans Light"/>
              </a:rPr>
              <a:t>Publicized through public involvement channels:</a:t>
            </a:r>
          </a:p>
          <a:p>
            <a:pPr lvl="1"/>
            <a:r>
              <a:rPr lang="en-US" dirty="0">
                <a:latin typeface="Open Sans Light"/>
              </a:rPr>
              <a:t>Department’s monthly online input opportunities</a:t>
            </a:r>
          </a:p>
          <a:p>
            <a:pPr lvl="1"/>
            <a:r>
              <a:rPr lang="en-US" dirty="0">
                <a:latin typeface="Open Sans Light"/>
              </a:rPr>
              <a:t>Social media (Facebook &amp; Twitter accounts)</a:t>
            </a:r>
          </a:p>
          <a:p>
            <a:pPr lvl="1"/>
            <a:r>
              <a:rPr lang="en-US" dirty="0">
                <a:latin typeface="Open Sans Light"/>
              </a:rPr>
              <a:t>Newsletter articles</a:t>
            </a:r>
          </a:p>
          <a:p>
            <a:pPr lvl="1"/>
            <a:r>
              <a:rPr lang="en-US" dirty="0">
                <a:latin typeface="Open Sans Light"/>
              </a:rPr>
              <a:t>Press release</a:t>
            </a:r>
          </a:p>
        </p:txBody>
      </p:sp>
      <p:sp>
        <p:nvSpPr>
          <p:cNvPr id="4" name="Slide Number Placeholder 3">
            <a:extLst>
              <a:ext uri="{FF2B5EF4-FFF2-40B4-BE49-F238E27FC236}">
                <a16:creationId xmlns:a16="http://schemas.microsoft.com/office/drawing/2014/main" id="{B20329A5-347B-47CF-BC1C-82FC7ED68BA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AFAE29-6EBC-485E-965A-C52EDD1E4E43}" type="slidenum">
              <a:rPr kumimoji="0" lang="en-US" sz="1800" b="0" i="0" u="none" strike="noStrike" kern="1200" cap="none" spc="0" normalizeH="0" baseline="0" noProof="0" smtClean="0">
                <a:ln>
                  <a:noFill/>
                </a:ln>
                <a:solidFill>
                  <a:srgbClr val="736357"/>
                </a:solidFill>
                <a:effectLst/>
                <a:uLnTx/>
                <a:uFillTx/>
                <a:latin typeface="Acumin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srgbClr val="736357"/>
              </a:solidFill>
              <a:effectLst/>
              <a:uLnTx/>
              <a:uFillTx/>
              <a:latin typeface="Acumin Pro Light"/>
              <a:ea typeface="+mn-ea"/>
              <a:cs typeface="+mn-cs"/>
            </a:endParaRPr>
          </a:p>
        </p:txBody>
      </p:sp>
    </p:spTree>
    <p:extLst>
      <p:ext uri="{BB962C8B-B14F-4D97-AF65-F5344CB8AC3E}">
        <p14:creationId xmlns:p14="http://schemas.microsoft.com/office/powerpoint/2010/main" val="169994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94D4-BF05-45AB-A54B-F0C86DFC96EE}"/>
              </a:ext>
            </a:extLst>
          </p:cNvPr>
          <p:cNvSpPr>
            <a:spLocks noGrp="1"/>
          </p:cNvSpPr>
          <p:nvPr>
            <p:ph type="title"/>
          </p:nvPr>
        </p:nvSpPr>
        <p:spPr/>
        <p:txBody>
          <a:bodyPr/>
          <a:lstStyle/>
          <a:p>
            <a:r>
              <a:rPr lang="en-US"/>
              <a:t>Overcoming Potential Issues</a:t>
            </a:r>
          </a:p>
        </p:txBody>
      </p:sp>
      <p:sp>
        <p:nvSpPr>
          <p:cNvPr id="3" name="Content Placeholder 2">
            <a:extLst>
              <a:ext uri="{FF2B5EF4-FFF2-40B4-BE49-F238E27FC236}">
                <a16:creationId xmlns:a16="http://schemas.microsoft.com/office/drawing/2014/main" id="{7F84B89F-BF0C-4E5B-9359-C537ADFA9DC6}"/>
              </a:ext>
            </a:extLst>
          </p:cNvPr>
          <p:cNvSpPr>
            <a:spLocks noGrp="1"/>
          </p:cNvSpPr>
          <p:nvPr>
            <p:ph idx="1"/>
          </p:nvPr>
        </p:nvSpPr>
        <p:spPr/>
        <p:txBody>
          <a:bodyPr>
            <a:normAutofit/>
          </a:bodyPr>
          <a:lstStyle/>
          <a:p>
            <a:r>
              <a:rPr lang="en-US" dirty="0"/>
              <a:t>Additional exposure will move comments closer to being a representative sample</a:t>
            </a:r>
          </a:p>
          <a:p>
            <a:r>
              <a:rPr lang="en-US" dirty="0"/>
              <a:t>Upcoming Mobility Plan campaign seeking diverse participation with focus on EJ groups</a:t>
            </a:r>
          </a:p>
          <a:p>
            <a:r>
              <a:rPr lang="en-US" dirty="0"/>
              <a:t>Tools like this have proven to be popular engagement strategies during the pandemic</a:t>
            </a:r>
          </a:p>
          <a:p>
            <a:pPr lvl="1"/>
            <a:r>
              <a:rPr lang="en-US" dirty="0"/>
              <a:t>Looking for future opportunities and in-person variations while avoiding duplication</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8AF4AD69-6F33-465F-A5E9-E717E1E0A21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AFAE29-6EBC-485E-965A-C52EDD1E4E43}" type="slidenum">
              <a:rPr kumimoji="0" lang="en-US" sz="1800" b="0" i="0" u="none" strike="noStrike" kern="1200" cap="none" spc="0" normalizeH="0" baseline="0" noProof="0" smtClean="0">
                <a:ln>
                  <a:noFill/>
                </a:ln>
                <a:solidFill>
                  <a:srgbClr val="736357"/>
                </a:solidFill>
                <a:effectLst/>
                <a:uLnTx/>
                <a:uFillTx/>
                <a:latin typeface="Acumin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srgbClr val="736357"/>
              </a:solidFill>
              <a:effectLst/>
              <a:uLnTx/>
              <a:uFillTx/>
              <a:latin typeface="Acumin Pro Light"/>
              <a:ea typeface="+mn-ea"/>
              <a:cs typeface="+mn-cs"/>
            </a:endParaRPr>
          </a:p>
        </p:txBody>
      </p:sp>
    </p:spTree>
    <p:extLst>
      <p:ext uri="{BB962C8B-B14F-4D97-AF65-F5344CB8AC3E}">
        <p14:creationId xmlns:p14="http://schemas.microsoft.com/office/powerpoint/2010/main" val="1498517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94D4-BF05-45AB-A54B-F0C86DFC96EE}"/>
              </a:ext>
            </a:extLst>
          </p:cNvPr>
          <p:cNvSpPr>
            <a:spLocks noGrp="1"/>
          </p:cNvSpPr>
          <p:nvPr>
            <p:ph type="title"/>
          </p:nvPr>
        </p:nvSpPr>
        <p:spPr/>
        <p:txBody>
          <a:bodyPr/>
          <a:lstStyle/>
          <a:p>
            <a:r>
              <a:rPr lang="en-US" dirty="0"/>
              <a:t>Applying Received Comments</a:t>
            </a:r>
          </a:p>
        </p:txBody>
      </p:sp>
      <p:sp>
        <p:nvSpPr>
          <p:cNvPr id="3" name="Content Placeholder 2">
            <a:extLst>
              <a:ext uri="{FF2B5EF4-FFF2-40B4-BE49-F238E27FC236}">
                <a16:creationId xmlns:a16="http://schemas.microsoft.com/office/drawing/2014/main" id="{7F84B89F-BF0C-4E5B-9359-C537ADFA9DC6}"/>
              </a:ext>
            </a:extLst>
          </p:cNvPr>
          <p:cNvSpPr>
            <a:spLocks noGrp="1"/>
          </p:cNvSpPr>
          <p:nvPr>
            <p:ph idx="1"/>
          </p:nvPr>
        </p:nvSpPr>
        <p:spPr/>
        <p:txBody>
          <a:bodyPr>
            <a:normAutofit/>
          </a:bodyPr>
          <a:lstStyle/>
          <a:p>
            <a:r>
              <a:rPr lang="en-US" dirty="0"/>
              <a:t>Holistically evaluating policy, program, and project recommendations in our plans</a:t>
            </a:r>
          </a:p>
          <a:p>
            <a:pPr lvl="1"/>
            <a:r>
              <a:rPr lang="en-US" dirty="0"/>
              <a:t>Are draft recommendations meeting needs?</a:t>
            </a:r>
          </a:p>
          <a:p>
            <a:pPr lvl="1"/>
            <a:r>
              <a:rPr lang="en-US" dirty="0"/>
              <a:t>If not, how (and where) can they be adjusted?</a:t>
            </a:r>
          </a:p>
          <a:p>
            <a:pPr lvl="1"/>
            <a:r>
              <a:rPr lang="en-US" dirty="0"/>
              <a:t>Do we need additional programs to address recurring issues?</a:t>
            </a:r>
          </a:p>
          <a:p>
            <a:r>
              <a:rPr lang="en-US" dirty="0"/>
              <a:t>Sharing comments with other local entities and stakeholders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8AF4AD69-6F33-465F-A5E9-E717E1E0A21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AFAE29-6EBC-485E-965A-C52EDD1E4E43}" type="slidenum">
              <a:rPr kumimoji="0" lang="en-US" sz="1800" b="0" i="0" u="none" strike="noStrike" kern="1200" cap="none" spc="0" normalizeH="0" baseline="0" noProof="0" smtClean="0">
                <a:ln>
                  <a:noFill/>
                </a:ln>
                <a:solidFill>
                  <a:srgbClr val="736357"/>
                </a:solidFill>
                <a:effectLst/>
                <a:uLnTx/>
                <a:uFillTx/>
                <a:latin typeface="Acumin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srgbClr val="736357"/>
              </a:solidFill>
              <a:effectLst/>
              <a:uLnTx/>
              <a:uFillTx/>
              <a:latin typeface="Acumin Pro Light"/>
              <a:ea typeface="+mn-ea"/>
              <a:cs typeface="+mn-cs"/>
            </a:endParaRPr>
          </a:p>
        </p:txBody>
      </p:sp>
    </p:spTree>
    <p:extLst>
      <p:ext uri="{BB962C8B-B14F-4D97-AF65-F5344CB8AC3E}">
        <p14:creationId xmlns:p14="http://schemas.microsoft.com/office/powerpoint/2010/main" val="2971764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3986-A96B-4CDB-AC53-7F435D735EC4}"/>
              </a:ext>
            </a:extLst>
          </p:cNvPr>
          <p:cNvSpPr>
            <a:spLocks noGrp="1"/>
          </p:cNvSpPr>
          <p:nvPr>
            <p:ph type="title"/>
          </p:nvPr>
        </p:nvSpPr>
        <p:spPr/>
        <p:txBody>
          <a:bodyPr/>
          <a:lstStyle/>
          <a:p>
            <a:r>
              <a:rPr lang="en-US"/>
              <a:t>Recent developments and next steps</a:t>
            </a:r>
          </a:p>
        </p:txBody>
      </p:sp>
      <p:sp>
        <p:nvSpPr>
          <p:cNvPr id="3" name="Content Placeholder 2">
            <a:extLst>
              <a:ext uri="{FF2B5EF4-FFF2-40B4-BE49-F238E27FC236}">
                <a16:creationId xmlns:a16="http://schemas.microsoft.com/office/drawing/2014/main" id="{88295ED1-740C-455E-8B62-5810A9DF9A89}"/>
              </a:ext>
            </a:extLst>
          </p:cNvPr>
          <p:cNvSpPr>
            <a:spLocks noGrp="1"/>
          </p:cNvSpPr>
          <p:nvPr>
            <p:ph idx="1"/>
          </p:nvPr>
        </p:nvSpPr>
        <p:spPr>
          <a:xfrm>
            <a:off x="880403" y="1825624"/>
            <a:ext cx="8549348" cy="4874979"/>
          </a:xfrm>
        </p:spPr>
        <p:txBody>
          <a:bodyPr wrap="square">
            <a:normAutofit fontScale="92500" lnSpcReduction="10000"/>
          </a:bodyPr>
          <a:lstStyle/>
          <a:p>
            <a:r>
              <a:rPr lang="en-US" dirty="0"/>
              <a:t>Continuous processing of incoming comments through existing public comment framework</a:t>
            </a:r>
          </a:p>
          <a:p>
            <a:r>
              <a:rPr lang="en-US" dirty="0"/>
              <a:t>Spanish translation</a:t>
            </a:r>
          </a:p>
          <a:p>
            <a:r>
              <a:rPr lang="en-US" dirty="0"/>
              <a:t>Dashboards and other summary tools</a:t>
            </a:r>
          </a:p>
          <a:p>
            <a:r>
              <a:rPr lang="en-US" dirty="0"/>
              <a:t>Tweaks and adjustments to interface as needed</a:t>
            </a:r>
          </a:p>
          <a:p>
            <a:r>
              <a:rPr lang="en-US" dirty="0"/>
              <a:t>Additional promotion of tool through Mobility 2045 Update public involvement processes</a:t>
            </a:r>
          </a:p>
        </p:txBody>
      </p:sp>
      <p:sp>
        <p:nvSpPr>
          <p:cNvPr id="4" name="Slide Number Placeholder 3">
            <a:extLst>
              <a:ext uri="{FF2B5EF4-FFF2-40B4-BE49-F238E27FC236}">
                <a16:creationId xmlns:a16="http://schemas.microsoft.com/office/drawing/2014/main" id="{B20329A5-347B-47CF-BC1C-82FC7ED68BA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AFAE29-6EBC-485E-965A-C52EDD1E4E43}" type="slidenum">
              <a:rPr kumimoji="0" lang="en-US" sz="1800" b="0" i="0" u="none" strike="noStrike" kern="1200" cap="none" spc="0" normalizeH="0" baseline="0" noProof="0" smtClean="0">
                <a:ln>
                  <a:noFill/>
                </a:ln>
                <a:solidFill>
                  <a:srgbClr val="736357"/>
                </a:solidFill>
                <a:effectLst/>
                <a:uLnTx/>
                <a:uFillTx/>
                <a:latin typeface="Acumin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srgbClr val="736357"/>
              </a:solidFill>
              <a:effectLst/>
              <a:uLnTx/>
              <a:uFillTx/>
              <a:latin typeface="Acumin Pro Light"/>
              <a:ea typeface="+mn-ea"/>
              <a:cs typeface="+mn-cs"/>
            </a:endParaRPr>
          </a:p>
        </p:txBody>
      </p:sp>
      <p:pic>
        <p:nvPicPr>
          <p:cNvPr id="6" name="Picture 5" descr="Logo&#10;&#10;Description automatically generated">
            <a:extLst>
              <a:ext uri="{FF2B5EF4-FFF2-40B4-BE49-F238E27FC236}">
                <a16:creationId xmlns:a16="http://schemas.microsoft.com/office/drawing/2014/main" id="{D7F49473-2198-412D-BFDA-50986B85E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505" y="2738288"/>
            <a:ext cx="2353000" cy="2386180"/>
          </a:xfrm>
          <a:prstGeom prst="rect">
            <a:avLst/>
          </a:prstGeom>
        </p:spPr>
      </p:pic>
    </p:spTree>
    <p:extLst>
      <p:ext uri="{BB962C8B-B14F-4D97-AF65-F5344CB8AC3E}">
        <p14:creationId xmlns:p14="http://schemas.microsoft.com/office/powerpoint/2010/main" val="328336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7F0CF-5FC9-4CE2-B7BC-FBACE942FF23}"/>
              </a:ext>
            </a:extLst>
          </p:cNvPr>
          <p:cNvSpPr>
            <a:spLocks noGrp="1"/>
          </p:cNvSpPr>
          <p:nvPr>
            <p:ph type="title"/>
          </p:nvPr>
        </p:nvSpPr>
        <p:spPr>
          <a:xfrm>
            <a:off x="471973" y="521616"/>
            <a:ext cx="3035269" cy="1512468"/>
          </a:xfrm>
        </p:spPr>
        <p:txBody>
          <a:bodyPr/>
          <a:lstStyle/>
          <a:p>
            <a:r>
              <a:rPr lang="en-US"/>
              <a:t>Contact</a:t>
            </a:r>
            <a:br>
              <a:rPr lang="en-US"/>
            </a:br>
            <a:r>
              <a:rPr lang="en-US"/>
              <a:t>Us</a:t>
            </a:r>
          </a:p>
        </p:txBody>
      </p:sp>
      <p:sp>
        <p:nvSpPr>
          <p:cNvPr id="7" name="TextBox 6">
            <a:extLst>
              <a:ext uri="{FF2B5EF4-FFF2-40B4-BE49-F238E27FC236}">
                <a16:creationId xmlns:a16="http://schemas.microsoft.com/office/drawing/2014/main" id="{05D5466C-A31B-4CB4-B14F-DC636E5BE5BB}"/>
              </a:ext>
            </a:extLst>
          </p:cNvPr>
          <p:cNvSpPr txBox="1"/>
          <p:nvPr/>
        </p:nvSpPr>
        <p:spPr>
          <a:xfrm>
            <a:off x="5221984" y="922788"/>
            <a:ext cx="69700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F5F65"/>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www.nctcog.org/</a:t>
            </a:r>
            <a:r>
              <a:rPr kumimoji="0" lang="en-US" sz="3200" b="0" i="0" u="none" strike="noStrike" kern="1200" cap="none" spc="0" normalizeH="0" baseline="0" noProof="0" err="1">
                <a:ln>
                  <a:noFill/>
                </a:ln>
                <a:solidFill>
                  <a:srgbClr val="1F5F65"/>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MapYourExperience</a:t>
            </a:r>
            <a:endParaRPr kumimoji="0" lang="en-US" sz="3200" b="0" i="0" u="none" strike="noStrike" kern="1200" cap="none" spc="0" normalizeH="0" baseline="0" noProof="0">
              <a:ln>
                <a:noFill/>
              </a:ln>
              <a:solidFill>
                <a:srgbClr val="1F5F6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3A1215C9-C2E8-4C0A-9FD9-18EF8DB603D3}"/>
              </a:ext>
            </a:extLst>
          </p:cNvPr>
          <p:cNvSpPr txBox="1"/>
          <p:nvPr/>
        </p:nvSpPr>
        <p:spPr>
          <a:xfrm>
            <a:off x="3723694" y="2443113"/>
            <a:ext cx="45776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98CBC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transinfo@nctcog.org</a:t>
            </a:r>
            <a:endParaRPr kumimoji="0" lang="en-US" sz="3200" b="0" i="0" u="none" strike="noStrike" kern="1200" cap="none" spc="0" normalizeH="0" baseline="0" noProof="0">
              <a:ln>
                <a:noFill/>
              </a:ln>
              <a:solidFill>
                <a:srgbClr val="98CBC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3">
            <a:extLst>
              <a:ext uri="{FF2B5EF4-FFF2-40B4-BE49-F238E27FC236}">
                <a16:creationId xmlns:a16="http://schemas.microsoft.com/office/drawing/2014/main" id="{BE2EF560-0228-4582-AE14-332C35FE7984}"/>
              </a:ext>
            </a:extLst>
          </p:cNvPr>
          <p:cNvSpPr txBox="1">
            <a:spLocks noChangeArrowheads="1"/>
          </p:cNvSpPr>
          <p:nvPr/>
        </p:nvSpPr>
        <p:spPr>
          <a:xfrm>
            <a:off x="1772740" y="3820356"/>
            <a:ext cx="3625256" cy="1731243"/>
          </a:xfrm>
          <a:prstGeom prst="rect">
            <a:avLst/>
          </a:prstGeom>
        </p:spPr>
        <p:txBody>
          <a:bodyPr vert="horz" wrap="square" lIns="68580" tIns="34290" rIns="68580" bIns="34290" rtlCol="0">
            <a:spAutoFit/>
          </a:bodyPr>
          <a:lstStyle/>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3200" b="1" i="0" u="none" strike="noStrike" kern="1200" cap="none" spc="0" normalizeH="0" baseline="0" noProof="0">
                <a:ln>
                  <a:noFill/>
                </a:ln>
                <a:solidFill>
                  <a:srgbClr val="757575"/>
                </a:solidFill>
                <a:effectLst/>
                <a:uLnTx/>
                <a:uFillTx/>
                <a:latin typeface="Open Sans" panose="020B0606030504020204" pitchFamily="34" charset="0"/>
                <a:ea typeface="Open Sans" panose="020B0606030504020204" pitchFamily="34" charset="0"/>
                <a:cs typeface="Open Sans" panose="020B0606030504020204" pitchFamily="34" charset="0"/>
              </a:rPr>
              <a:t>Amy Johnson</a:t>
            </a:r>
          </a:p>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1800" b="0" i="1" u="none" strike="noStrike" kern="1200" cap="none" spc="0" normalizeH="0" baseline="0" noProof="0">
                <a:ln>
                  <a:noFill/>
                </a:ln>
                <a:solidFill>
                  <a:srgbClr val="757575"/>
                </a:solidFill>
                <a:effectLst/>
                <a:uLnTx/>
                <a:uFillTx/>
                <a:latin typeface="Franklin Gothic Book"/>
                <a:ea typeface="+mn-ea"/>
                <a:cs typeface="+mn-cs"/>
              </a:rPr>
              <a:t>Transportation Planner III</a:t>
            </a:r>
          </a:p>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2800" b="0" i="0" u="none" strike="noStrike" kern="1200" cap="none" spc="0" normalizeH="0" baseline="0" noProof="0">
                <a:ln>
                  <a:noFill/>
                </a:ln>
                <a:solidFill>
                  <a:srgbClr val="757575"/>
                </a:solidFill>
                <a:effectLst/>
                <a:uLnTx/>
                <a:uFillTx/>
                <a:latin typeface="Franklin Gothic Book"/>
                <a:ea typeface="+mn-ea"/>
                <a:cs typeface="+mn-cs"/>
              </a:rPr>
              <a:t>ajohnson@nctcog.org</a:t>
            </a:r>
          </a:p>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2800" b="0" i="0" u="none" strike="noStrike" kern="1200" cap="none" spc="0" normalizeH="0" baseline="0" noProof="0">
                <a:ln>
                  <a:noFill/>
                </a:ln>
                <a:solidFill>
                  <a:srgbClr val="757575"/>
                </a:solidFill>
                <a:effectLst/>
                <a:uLnTx/>
                <a:uFillTx/>
                <a:latin typeface="Franklin Gothic Book"/>
                <a:ea typeface="+mn-ea"/>
                <a:cs typeface="+mn-cs"/>
              </a:rPr>
              <a:t>(817) 704-5608</a:t>
            </a:r>
          </a:p>
        </p:txBody>
      </p:sp>
      <p:sp>
        <p:nvSpPr>
          <p:cNvPr id="5" name="Rectangle 3">
            <a:extLst>
              <a:ext uri="{FF2B5EF4-FFF2-40B4-BE49-F238E27FC236}">
                <a16:creationId xmlns:a16="http://schemas.microsoft.com/office/drawing/2014/main" id="{4F0C3360-C0FD-406E-A442-8B1799DC95EF}"/>
              </a:ext>
            </a:extLst>
          </p:cNvPr>
          <p:cNvSpPr txBox="1">
            <a:spLocks noChangeArrowheads="1"/>
          </p:cNvSpPr>
          <p:nvPr/>
        </p:nvSpPr>
        <p:spPr>
          <a:xfrm>
            <a:off x="8708232" y="3820356"/>
            <a:ext cx="3625255" cy="1700466"/>
          </a:xfrm>
          <a:prstGeom prst="rect">
            <a:avLst/>
          </a:prstGeom>
        </p:spPr>
        <p:txBody>
          <a:bodyPr vert="horz" wrap="square" lIns="68580" tIns="34290" rIns="68580" bIns="34290" rtlCol="0">
            <a:spAutoFit/>
          </a:bodyPr>
          <a:lstStyle/>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3200" b="1" i="0" u="none" strike="noStrike" kern="1200" cap="none" spc="0" normalizeH="0" baseline="0" noProof="0">
                <a:ln>
                  <a:noFill/>
                </a:ln>
                <a:solidFill>
                  <a:srgbClr val="757575"/>
                </a:solidFill>
                <a:effectLst/>
                <a:uLnTx/>
                <a:uFillTx/>
                <a:latin typeface="Open Sans" panose="020B0606030504020204" pitchFamily="34" charset="0"/>
                <a:ea typeface="Open Sans" panose="020B0606030504020204" pitchFamily="34" charset="0"/>
                <a:cs typeface="Open Sans" panose="020B0606030504020204" pitchFamily="34" charset="0"/>
              </a:rPr>
              <a:t>James McLane</a:t>
            </a:r>
          </a:p>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1800" b="0" i="1" u="none" strike="noStrike" kern="1200" cap="none" spc="0" normalizeH="0" baseline="0" noProof="0">
                <a:ln>
                  <a:noFill/>
                </a:ln>
                <a:solidFill>
                  <a:srgbClr val="757575"/>
                </a:solidFill>
                <a:effectLst/>
                <a:uLnTx/>
                <a:uFillTx/>
                <a:latin typeface="Arial Nova Light"/>
                <a:ea typeface="+mn-ea"/>
                <a:cs typeface="+mn-cs"/>
              </a:rPr>
              <a:t>Senior Information Analyst</a:t>
            </a:r>
          </a:p>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2800" b="0" i="0" u="none" strike="noStrike" kern="1200" cap="none" spc="0" normalizeH="0" baseline="0" noProof="0" err="1">
                <a:ln>
                  <a:noFill/>
                </a:ln>
                <a:solidFill>
                  <a:srgbClr val="757575"/>
                </a:solidFill>
                <a:effectLst/>
                <a:uLnTx/>
                <a:uFillTx/>
                <a:latin typeface="Franklin Gothic Book"/>
                <a:ea typeface="+mn-ea"/>
                <a:cs typeface="+mn-cs"/>
              </a:rPr>
              <a:t>jmclane</a:t>
            </a:r>
            <a:r>
              <a:rPr kumimoji="0" lang="en-US" sz="2800" b="0" i="0" u="none" strike="noStrike" kern="1200" cap="none" spc="0" normalizeH="0" baseline="0" noProof="0">
                <a:ln>
                  <a:noFill/>
                </a:ln>
                <a:solidFill>
                  <a:srgbClr val="757575"/>
                </a:solidFill>
                <a:effectLst/>
                <a:uLnTx/>
                <a:uFillTx/>
                <a:latin typeface="Franklin Gothic Book"/>
                <a:ea typeface="+mn-ea"/>
                <a:cs typeface="+mn-cs"/>
              </a:rPr>
              <a:t>@nctcog.org</a:t>
            </a:r>
          </a:p>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2800" b="0" i="0" u="none" strike="noStrike" kern="1200" cap="none" spc="0" normalizeH="0" baseline="0" noProof="0">
                <a:ln>
                  <a:noFill/>
                </a:ln>
                <a:solidFill>
                  <a:srgbClr val="757575"/>
                </a:solidFill>
                <a:effectLst/>
                <a:uLnTx/>
                <a:uFillTx/>
                <a:latin typeface="Franklin Gothic Book"/>
                <a:ea typeface="+mn-ea"/>
                <a:cs typeface="+mn-cs"/>
              </a:rPr>
              <a:t>(817) 704-5636</a:t>
            </a:r>
          </a:p>
        </p:txBody>
      </p:sp>
      <p:sp>
        <p:nvSpPr>
          <p:cNvPr id="9" name="Slide Number Placeholder 3">
            <a:extLst>
              <a:ext uri="{FF2B5EF4-FFF2-40B4-BE49-F238E27FC236}">
                <a16:creationId xmlns:a16="http://schemas.microsoft.com/office/drawing/2014/main" id="{628B5654-6C37-4A7C-BAD1-397DD0D598F7}"/>
              </a:ext>
            </a:extLst>
          </p:cNvPr>
          <p:cNvSpPr txBox="1">
            <a:spLocks/>
          </p:cNvSpPr>
          <p:nvPr/>
        </p:nvSpPr>
        <p:spPr>
          <a:xfrm>
            <a:off x="11059324" y="6492875"/>
            <a:ext cx="1132676" cy="3651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Tx/>
              <a:buNone/>
              <a:tabLst/>
              <a:defRPr/>
            </a:pPr>
            <a:fld id="{2DAFAE29-6EBC-485E-965A-C52EDD1E4E43}" type="slidenum">
              <a:rPr kumimoji="0" lang="en-US" sz="1400" b="0" i="0" u="none" strike="noStrike" kern="1200" cap="none" spc="0" normalizeH="0" baseline="0" noProof="0" smtClean="0">
                <a:ln>
                  <a:noFill/>
                </a:ln>
                <a:solidFill>
                  <a:srgbClr val="736357"/>
                </a:solidFill>
                <a:effectLst/>
                <a:uLnTx/>
                <a:uFillTx/>
                <a:latin typeface="Acumin Pro Light"/>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46</a:t>
            </a:fld>
            <a:endParaRPr kumimoji="0" lang="en-US" sz="1400" b="0" i="0" u="none" strike="noStrike" kern="1200" cap="none" spc="0" normalizeH="0" baseline="0" noProof="0">
              <a:ln>
                <a:noFill/>
              </a:ln>
              <a:solidFill>
                <a:srgbClr val="736357"/>
              </a:solidFill>
              <a:effectLst/>
              <a:uLnTx/>
              <a:uFillTx/>
              <a:latin typeface="Acumin Pro Light"/>
              <a:ea typeface="+mn-ea"/>
              <a:cs typeface="+mn-cs"/>
            </a:endParaRPr>
          </a:p>
        </p:txBody>
      </p:sp>
      <p:sp>
        <p:nvSpPr>
          <p:cNvPr id="10" name="Rectangle 3">
            <a:extLst>
              <a:ext uri="{FF2B5EF4-FFF2-40B4-BE49-F238E27FC236}">
                <a16:creationId xmlns:a16="http://schemas.microsoft.com/office/drawing/2014/main" id="{3B75E374-9874-42CA-8031-07837B59789C}"/>
              </a:ext>
            </a:extLst>
          </p:cNvPr>
          <p:cNvSpPr txBox="1">
            <a:spLocks noChangeArrowheads="1"/>
          </p:cNvSpPr>
          <p:nvPr/>
        </p:nvSpPr>
        <p:spPr>
          <a:xfrm>
            <a:off x="5257448" y="3820356"/>
            <a:ext cx="3625256" cy="1731243"/>
          </a:xfrm>
          <a:prstGeom prst="rect">
            <a:avLst/>
          </a:prstGeom>
        </p:spPr>
        <p:txBody>
          <a:bodyPr vert="horz" wrap="square" lIns="68580" tIns="34290" rIns="68580" bIns="34290" rtlCol="0">
            <a:spAutoFit/>
          </a:bodyPr>
          <a:lstStyle/>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3200" b="1" i="0" u="none" strike="noStrike" kern="1200" cap="none" spc="0" normalizeH="0" baseline="0" noProof="0">
                <a:ln>
                  <a:noFill/>
                </a:ln>
                <a:solidFill>
                  <a:srgbClr val="757575"/>
                </a:solidFill>
                <a:effectLst/>
                <a:uLnTx/>
                <a:uFillTx/>
                <a:latin typeface="Open Sans" panose="020B0606030504020204" pitchFamily="34" charset="0"/>
                <a:ea typeface="Open Sans" panose="020B0606030504020204" pitchFamily="34" charset="0"/>
                <a:cs typeface="Open Sans" panose="020B0606030504020204" pitchFamily="34" charset="0"/>
              </a:rPr>
              <a:t>Carli Baylor</a:t>
            </a:r>
          </a:p>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1800" b="0" i="1" u="none" strike="noStrike" kern="1200" cap="none" spc="0" normalizeH="0" baseline="0" noProof="0">
                <a:ln>
                  <a:noFill/>
                </a:ln>
                <a:solidFill>
                  <a:srgbClr val="757575"/>
                </a:solidFill>
                <a:effectLst/>
                <a:uLnTx/>
                <a:uFillTx/>
                <a:latin typeface="Franklin Gothic Book"/>
                <a:ea typeface="+mn-ea"/>
                <a:cs typeface="+mn-cs"/>
              </a:rPr>
              <a:t>Communications Specialist II</a:t>
            </a:r>
          </a:p>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2800" b="0" i="0" u="none" strike="noStrike" kern="1200" cap="none" spc="0" normalizeH="0" baseline="0" noProof="0">
                <a:ln>
                  <a:noFill/>
                </a:ln>
                <a:solidFill>
                  <a:srgbClr val="757575"/>
                </a:solidFill>
                <a:effectLst/>
                <a:uLnTx/>
                <a:uFillTx/>
                <a:latin typeface="Franklin Gothic Book"/>
                <a:ea typeface="+mn-ea"/>
                <a:cs typeface="+mn-cs"/>
              </a:rPr>
              <a:t>cbaylor@nctcog.org</a:t>
            </a:r>
          </a:p>
          <a:p>
            <a:pPr marL="257175" marR="0" lvl="0" indent="-257175" algn="ctr" defTabSz="914400" rtl="0" eaLnBrk="1" fontAlgn="auto" latinLnBrk="0" hangingPunct="1">
              <a:lnSpc>
                <a:spcPct val="100000"/>
              </a:lnSpc>
              <a:spcBef>
                <a:spcPts val="0"/>
              </a:spcBef>
              <a:spcAft>
                <a:spcPts val="0"/>
              </a:spcAft>
              <a:buClrTx/>
              <a:buSzPct val="66000"/>
              <a:buFontTx/>
              <a:buNone/>
              <a:tabLst/>
              <a:defRPr/>
            </a:pPr>
            <a:r>
              <a:rPr kumimoji="0" lang="en-US" sz="2800" b="0" i="0" u="none" strike="noStrike" kern="1200" cap="none" spc="0" normalizeH="0" baseline="0" noProof="0">
                <a:ln>
                  <a:noFill/>
                </a:ln>
                <a:solidFill>
                  <a:srgbClr val="757575"/>
                </a:solidFill>
                <a:effectLst/>
                <a:uLnTx/>
                <a:uFillTx/>
                <a:latin typeface="Franklin Gothic Book"/>
                <a:ea typeface="+mn-ea"/>
                <a:cs typeface="+mn-cs"/>
              </a:rPr>
              <a:t>(817) 608-2365</a:t>
            </a:r>
          </a:p>
        </p:txBody>
      </p:sp>
    </p:spTree>
    <p:extLst>
      <p:ext uri="{BB962C8B-B14F-4D97-AF65-F5344CB8AC3E}">
        <p14:creationId xmlns:p14="http://schemas.microsoft.com/office/powerpoint/2010/main" val="1839851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5E155-49EC-4611-B64C-D321A6BC2410}"/>
              </a:ext>
            </a:extLst>
          </p:cNvPr>
          <p:cNvSpPr>
            <a:spLocks noGrp="1"/>
          </p:cNvSpPr>
          <p:nvPr>
            <p:ph type="title"/>
          </p:nvPr>
        </p:nvSpPr>
        <p:spPr/>
        <p:txBody>
          <a:bodyPr>
            <a:normAutofit/>
          </a:bodyPr>
          <a:lstStyle/>
          <a:p>
            <a:r>
              <a:rPr lang="en-US" dirty="0">
                <a:latin typeface="Open Sans Extrabold"/>
              </a:rPr>
              <a:t>User experience</a:t>
            </a:r>
            <a:endParaRPr lang="en-US" dirty="0"/>
          </a:p>
        </p:txBody>
      </p:sp>
      <p:sp>
        <p:nvSpPr>
          <p:cNvPr id="4" name="Text Placeholder 4">
            <a:extLst>
              <a:ext uri="{FF2B5EF4-FFF2-40B4-BE49-F238E27FC236}">
                <a16:creationId xmlns:a16="http://schemas.microsoft.com/office/drawing/2014/main" id="{B1D438F4-BC06-4AC1-995E-0B43CD4B249E}"/>
              </a:ext>
            </a:extLst>
          </p:cNvPr>
          <p:cNvSpPr txBox="1">
            <a:spLocks/>
          </p:cNvSpPr>
          <p:nvPr/>
        </p:nvSpPr>
        <p:spPr>
          <a:xfrm>
            <a:off x="1953189" y="3473597"/>
            <a:ext cx="7683500" cy="142239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kern="1200">
                <a:solidFill>
                  <a:srgbClr val="7D919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kern="1200">
                <a:solidFill>
                  <a:srgbClr val="7D9197"/>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kern="1200">
                <a:solidFill>
                  <a:srgbClr val="7D9197"/>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kern="1200">
                <a:solidFill>
                  <a:srgbClr val="7D9197"/>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kern="1200">
                <a:solidFill>
                  <a:srgbClr val="7D9197"/>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Open Sans Light"/>
              </a:rPr>
              <a:t>(Time and Curiosity Permitting)</a:t>
            </a:r>
            <a:endParaRPr kumimoji="0" lang="en-US" sz="3200" b="0" i="0" u="none" strike="noStrike" kern="1200" cap="none" spc="0" normalizeH="0" baseline="0" noProof="0" dirty="0">
              <a:ln>
                <a:noFill/>
              </a:ln>
              <a:solidFill>
                <a:prstClr val="white"/>
              </a:solidFill>
              <a:effectLst/>
              <a:uLnTx/>
              <a:uFillTx/>
              <a:latin typeface="Open Sans Light" panose="020B0306030504020204" pitchFamily="34" charset="0"/>
            </a:endParaRPr>
          </a:p>
        </p:txBody>
      </p:sp>
    </p:spTree>
    <p:extLst>
      <p:ext uri="{BB962C8B-B14F-4D97-AF65-F5344CB8AC3E}">
        <p14:creationId xmlns:p14="http://schemas.microsoft.com/office/powerpoint/2010/main" val="2384124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127E-1ECF-4DE0-A5C5-18A542E51749}"/>
              </a:ext>
            </a:extLst>
          </p:cNvPr>
          <p:cNvSpPr>
            <a:spLocks noGrp="1"/>
          </p:cNvSpPr>
          <p:nvPr>
            <p:ph type="title"/>
          </p:nvPr>
        </p:nvSpPr>
        <p:spPr/>
        <p:txBody>
          <a:bodyPr anchor="ctr">
            <a:normAutofit/>
          </a:bodyPr>
          <a:lstStyle/>
          <a:p>
            <a:r>
              <a:rPr lang="en-US"/>
              <a:t>User experience</a:t>
            </a:r>
          </a:p>
        </p:txBody>
      </p:sp>
      <p:sp>
        <p:nvSpPr>
          <p:cNvPr id="18" name="Content Placeholder 17">
            <a:extLst>
              <a:ext uri="{FF2B5EF4-FFF2-40B4-BE49-F238E27FC236}">
                <a16:creationId xmlns:a16="http://schemas.microsoft.com/office/drawing/2014/main" id="{00B92152-8A56-42F8-9E62-F0AF37B69A85}"/>
              </a:ext>
            </a:extLst>
          </p:cNvPr>
          <p:cNvSpPr>
            <a:spLocks noGrp="1"/>
          </p:cNvSpPr>
          <p:nvPr>
            <p:ph sz="half" idx="2"/>
          </p:nvPr>
        </p:nvSpPr>
        <p:spPr/>
        <p:txBody>
          <a:bodyPr/>
          <a:lstStyle/>
          <a:p>
            <a:pPr marL="514350" indent="-514350">
              <a:buFont typeface="+mj-lt"/>
              <a:buAutoNum type="arabicPeriod"/>
            </a:pPr>
            <a:r>
              <a:rPr lang="en-US"/>
              <a:t>Orientation page</a:t>
            </a:r>
          </a:p>
        </p:txBody>
      </p:sp>
      <p:sp>
        <p:nvSpPr>
          <p:cNvPr id="4" name="Slide Number Placeholder 3">
            <a:extLst>
              <a:ext uri="{FF2B5EF4-FFF2-40B4-BE49-F238E27FC236}">
                <a16:creationId xmlns:a16="http://schemas.microsoft.com/office/drawing/2014/main" id="{D5D4F94F-A54C-4DB9-83FB-FF738D0D7501}"/>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2DAFAE29-6EBC-485E-965A-C52EDD1E4E43}" type="slidenum">
              <a:rPr kumimoji="0" lang="en-US" sz="1800" b="0" i="0" u="none" strike="noStrike" kern="1200" cap="none" spc="0" normalizeH="0" baseline="0" noProof="0" smtClean="0">
                <a:ln>
                  <a:noFill/>
                </a:ln>
                <a:solidFill>
                  <a:prstClr val="white">
                    <a:lumMod val="50000"/>
                  </a:prstClr>
                </a:solidFill>
                <a:effectLst/>
                <a:uLnTx/>
                <a:uFillTx/>
                <a:latin typeface="Acumin Pro Light"/>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48</a:t>
            </a:fld>
            <a:endParaRPr kumimoji="0" lang="en-US" sz="1800" b="0" i="0" u="none" strike="noStrike" kern="1200" cap="none" spc="0" normalizeH="0" baseline="0" noProof="0">
              <a:ln>
                <a:noFill/>
              </a:ln>
              <a:solidFill>
                <a:prstClr val="white">
                  <a:lumMod val="50000"/>
                </a:prstClr>
              </a:solidFill>
              <a:effectLst/>
              <a:uLnTx/>
              <a:uFillTx/>
              <a:latin typeface="Acumin Pro Light"/>
              <a:ea typeface="+mn-ea"/>
              <a:cs typeface="+mn-cs"/>
            </a:endParaRPr>
          </a:p>
        </p:txBody>
      </p:sp>
      <p:pic>
        <p:nvPicPr>
          <p:cNvPr id="1026" name="Picture 2">
            <a:extLst>
              <a:ext uri="{FF2B5EF4-FFF2-40B4-BE49-F238E27FC236}">
                <a16:creationId xmlns:a16="http://schemas.microsoft.com/office/drawing/2014/main" id="{AD7373EA-A136-425D-88A4-A1BFC7B35FE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561961"/>
            <a:ext cx="5181600" cy="287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124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127E-1ECF-4DE0-A5C5-18A542E51749}"/>
              </a:ext>
            </a:extLst>
          </p:cNvPr>
          <p:cNvSpPr>
            <a:spLocks noGrp="1"/>
          </p:cNvSpPr>
          <p:nvPr>
            <p:ph type="title"/>
          </p:nvPr>
        </p:nvSpPr>
        <p:spPr/>
        <p:txBody>
          <a:bodyPr anchor="ctr">
            <a:normAutofit/>
          </a:bodyPr>
          <a:lstStyle/>
          <a:p>
            <a:r>
              <a:rPr lang="en-US"/>
              <a:t>User experience</a:t>
            </a:r>
          </a:p>
        </p:txBody>
      </p:sp>
      <p:sp>
        <p:nvSpPr>
          <p:cNvPr id="18" name="Content Placeholder 17">
            <a:extLst>
              <a:ext uri="{FF2B5EF4-FFF2-40B4-BE49-F238E27FC236}">
                <a16:creationId xmlns:a16="http://schemas.microsoft.com/office/drawing/2014/main" id="{00B92152-8A56-42F8-9E62-F0AF37B69A85}"/>
              </a:ext>
            </a:extLst>
          </p:cNvPr>
          <p:cNvSpPr>
            <a:spLocks noGrp="1"/>
          </p:cNvSpPr>
          <p:nvPr>
            <p:ph sz="half" idx="2"/>
          </p:nvPr>
        </p:nvSpPr>
        <p:spPr/>
        <p:txBody>
          <a:bodyPr/>
          <a:lstStyle/>
          <a:p>
            <a:pPr marL="514350" indent="-514350">
              <a:buFont typeface="+mj-lt"/>
              <a:buAutoNum type="arabicPeriod"/>
            </a:pPr>
            <a:r>
              <a:rPr lang="en-US">
                <a:solidFill>
                  <a:srgbClr val="C2B7AE"/>
                </a:solidFill>
              </a:rPr>
              <a:t>Orientation page</a:t>
            </a:r>
          </a:p>
          <a:p>
            <a:pPr marL="514350" indent="-514350">
              <a:buFont typeface="+mj-lt"/>
              <a:buAutoNum type="arabicPeriod"/>
            </a:pPr>
            <a:r>
              <a:rPr lang="en-US"/>
              <a:t>Application home</a:t>
            </a:r>
          </a:p>
        </p:txBody>
      </p:sp>
      <p:sp>
        <p:nvSpPr>
          <p:cNvPr id="4" name="Slide Number Placeholder 3">
            <a:extLst>
              <a:ext uri="{FF2B5EF4-FFF2-40B4-BE49-F238E27FC236}">
                <a16:creationId xmlns:a16="http://schemas.microsoft.com/office/drawing/2014/main" id="{D5D4F94F-A54C-4DB9-83FB-FF738D0D7501}"/>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2DAFAE29-6EBC-485E-965A-C52EDD1E4E43}" type="slidenum">
              <a:rPr kumimoji="0" lang="en-US" sz="1800" b="0" i="0" u="none" strike="noStrike" kern="1200" cap="none" spc="0" normalizeH="0" baseline="0" noProof="0" smtClean="0">
                <a:ln>
                  <a:noFill/>
                </a:ln>
                <a:solidFill>
                  <a:prstClr val="white">
                    <a:lumMod val="50000"/>
                  </a:prstClr>
                </a:solidFill>
                <a:effectLst/>
                <a:uLnTx/>
                <a:uFillTx/>
                <a:latin typeface="Acumin Pro Light"/>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49</a:t>
            </a:fld>
            <a:endParaRPr kumimoji="0" lang="en-US" sz="1800" b="0" i="0" u="none" strike="noStrike" kern="1200" cap="none" spc="0" normalizeH="0" baseline="0" noProof="0">
              <a:ln>
                <a:noFill/>
              </a:ln>
              <a:solidFill>
                <a:prstClr val="white">
                  <a:lumMod val="50000"/>
                </a:prstClr>
              </a:solidFill>
              <a:effectLst/>
              <a:uLnTx/>
              <a:uFillTx/>
              <a:latin typeface="Acumin Pro Light"/>
              <a:ea typeface="+mn-ea"/>
              <a:cs typeface="+mn-cs"/>
            </a:endParaRPr>
          </a:p>
        </p:txBody>
      </p:sp>
      <p:pic>
        <p:nvPicPr>
          <p:cNvPr id="8" name="Content Placeholder 6">
            <a:extLst>
              <a:ext uri="{FF2B5EF4-FFF2-40B4-BE49-F238E27FC236}">
                <a16:creationId xmlns:a16="http://schemas.microsoft.com/office/drawing/2014/main" id="{B6FD5771-E131-4ECD-9AF0-D0307F9DC042}"/>
              </a:ext>
            </a:extLst>
          </p:cNvPr>
          <p:cNvPicPr>
            <a:picLocks noGrp="1" noChangeAspect="1"/>
          </p:cNvPicPr>
          <p:nvPr>
            <p:ph sz="half" idx="1"/>
          </p:nvPr>
        </p:nvPicPr>
        <p:blipFill>
          <a:blip r:embed="rId2"/>
          <a:stretch>
            <a:fillRect/>
          </a:stretch>
        </p:blipFill>
        <p:spPr>
          <a:xfrm>
            <a:off x="838200" y="2739109"/>
            <a:ext cx="5181600" cy="2524369"/>
          </a:xfrm>
          <a:prstGeom prst="rect">
            <a:avLst/>
          </a:prstGeom>
        </p:spPr>
      </p:pic>
    </p:spTree>
    <p:extLst>
      <p:ext uri="{BB962C8B-B14F-4D97-AF65-F5344CB8AC3E}">
        <p14:creationId xmlns:p14="http://schemas.microsoft.com/office/powerpoint/2010/main" val="2677840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3896DC-71D1-4465-930A-786A6E70CA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2A210-0FF6-413F-A7AF-2E4993858D20}"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 name="Rectangle 3">
            <a:extLst>
              <a:ext uri="{FF2B5EF4-FFF2-40B4-BE49-F238E27FC236}">
                <a16:creationId xmlns:a16="http://schemas.microsoft.com/office/drawing/2014/main" id="{CEF951D6-998E-4217-99FB-0FDB08E0B838}"/>
              </a:ext>
            </a:extLst>
          </p:cNvPr>
          <p:cNvSpPr/>
          <p:nvPr/>
        </p:nvSpPr>
        <p:spPr>
          <a:xfrm>
            <a:off x="0" y="2545898"/>
            <a:ext cx="12192000" cy="3810452"/>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CBEF519-1710-4C69-B0CF-F48BBB691543}"/>
              </a:ext>
            </a:extLst>
          </p:cNvPr>
          <p:cNvSpPr>
            <a:spLocks noGrp="1"/>
          </p:cNvSpPr>
          <p:nvPr>
            <p:ph type="ctrTitle"/>
          </p:nvPr>
        </p:nvSpPr>
        <p:spPr>
          <a:xfrm>
            <a:off x="148812" y="1352097"/>
            <a:ext cx="11894375" cy="2387600"/>
          </a:xfrm>
        </p:spPr>
        <p:txBody>
          <a:bodyPr>
            <a:normAutofit/>
          </a:bodyPr>
          <a:lstStyle/>
          <a:p>
            <a:r>
              <a:rPr lang="en-US" sz="6600" dirty="0">
                <a:solidFill>
                  <a:srgbClr val="009DDC"/>
                </a:solidFill>
                <a:latin typeface="+mj-lt"/>
              </a:rPr>
              <a:t>Virtual Public engagement</a:t>
            </a:r>
          </a:p>
        </p:txBody>
      </p:sp>
      <p:sp>
        <p:nvSpPr>
          <p:cNvPr id="7" name="Subtitle 6">
            <a:extLst>
              <a:ext uri="{FF2B5EF4-FFF2-40B4-BE49-F238E27FC236}">
                <a16:creationId xmlns:a16="http://schemas.microsoft.com/office/drawing/2014/main" id="{3BFFEE95-AD20-481C-886F-3C17F80E24B5}"/>
              </a:ext>
            </a:extLst>
          </p:cNvPr>
          <p:cNvSpPr>
            <a:spLocks noGrp="1"/>
          </p:cNvSpPr>
          <p:nvPr>
            <p:ph type="subTitle" idx="1"/>
          </p:nvPr>
        </p:nvSpPr>
        <p:spPr>
          <a:xfrm>
            <a:off x="1917907" y="4185125"/>
            <a:ext cx="8356185" cy="1655762"/>
          </a:xfrm>
        </p:spPr>
        <p:txBody>
          <a:bodyPr>
            <a:normAutofit/>
          </a:bodyPr>
          <a:lstStyle/>
          <a:p>
            <a:r>
              <a:rPr lang="en-US" sz="3200" b="1" dirty="0">
                <a:solidFill>
                  <a:srgbClr val="009DDC"/>
                </a:solidFill>
                <a:latin typeface="+mj-lt"/>
              </a:rPr>
              <a:t>AMPO GIS &amp; Data Visualization Working Group </a:t>
            </a:r>
          </a:p>
          <a:p>
            <a:r>
              <a:rPr lang="en-US" sz="3200" b="1" dirty="0">
                <a:solidFill>
                  <a:srgbClr val="009DDC"/>
                </a:solidFill>
                <a:latin typeface="+mj-lt"/>
              </a:rPr>
              <a:t>March 31, 2021</a:t>
            </a:r>
          </a:p>
        </p:txBody>
      </p:sp>
      <p:sp>
        <p:nvSpPr>
          <p:cNvPr id="8" name="Text Placeholder 7">
            <a:extLst>
              <a:ext uri="{FF2B5EF4-FFF2-40B4-BE49-F238E27FC236}">
                <a16:creationId xmlns:a16="http://schemas.microsoft.com/office/drawing/2014/main" id="{173E1B2F-C938-4297-A61B-6D39F262C4DB}"/>
              </a:ext>
            </a:extLst>
          </p:cNvPr>
          <p:cNvSpPr>
            <a:spLocks noGrp="1"/>
          </p:cNvSpPr>
          <p:nvPr>
            <p:ph type="body" sz="quarter" idx="13"/>
          </p:nvPr>
        </p:nvSpPr>
        <p:spPr>
          <a:xfrm>
            <a:off x="3473232" y="5733493"/>
            <a:ext cx="5245534" cy="365125"/>
          </a:xfrm>
        </p:spPr>
        <p:txBody>
          <a:bodyPr/>
          <a:lstStyle/>
          <a:p>
            <a:r>
              <a:rPr lang="en-US" sz="2000" dirty="0">
                <a:solidFill>
                  <a:srgbClr val="009DDC"/>
                </a:solidFill>
                <a:latin typeface="+mj-lt"/>
              </a:rPr>
              <a:t>Lisa Houde, Public Engagement Specialist</a:t>
            </a:r>
          </a:p>
        </p:txBody>
      </p:sp>
    </p:spTree>
    <p:extLst>
      <p:ext uri="{BB962C8B-B14F-4D97-AF65-F5344CB8AC3E}">
        <p14:creationId xmlns:p14="http://schemas.microsoft.com/office/powerpoint/2010/main" val="110707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127E-1ECF-4DE0-A5C5-18A542E51749}"/>
              </a:ext>
            </a:extLst>
          </p:cNvPr>
          <p:cNvSpPr>
            <a:spLocks noGrp="1"/>
          </p:cNvSpPr>
          <p:nvPr>
            <p:ph type="title"/>
          </p:nvPr>
        </p:nvSpPr>
        <p:spPr/>
        <p:txBody>
          <a:bodyPr anchor="ctr">
            <a:normAutofit/>
          </a:bodyPr>
          <a:lstStyle/>
          <a:p>
            <a:r>
              <a:rPr lang="en-US"/>
              <a:t>User experience</a:t>
            </a:r>
          </a:p>
        </p:txBody>
      </p:sp>
      <p:sp>
        <p:nvSpPr>
          <p:cNvPr id="18" name="Content Placeholder 17">
            <a:extLst>
              <a:ext uri="{FF2B5EF4-FFF2-40B4-BE49-F238E27FC236}">
                <a16:creationId xmlns:a16="http://schemas.microsoft.com/office/drawing/2014/main" id="{00B92152-8A56-42F8-9E62-F0AF37B69A85}"/>
              </a:ext>
            </a:extLst>
          </p:cNvPr>
          <p:cNvSpPr>
            <a:spLocks noGrp="1"/>
          </p:cNvSpPr>
          <p:nvPr>
            <p:ph sz="half" idx="2"/>
          </p:nvPr>
        </p:nvSpPr>
        <p:spPr/>
        <p:txBody>
          <a:bodyPr/>
          <a:lstStyle/>
          <a:p>
            <a:pPr marL="514350" indent="-514350">
              <a:buFont typeface="+mj-lt"/>
              <a:buAutoNum type="arabicPeriod"/>
            </a:pPr>
            <a:r>
              <a:rPr lang="en-US">
                <a:solidFill>
                  <a:srgbClr val="C2B7AE"/>
                </a:solidFill>
              </a:rPr>
              <a:t>Orientation page</a:t>
            </a:r>
          </a:p>
          <a:p>
            <a:pPr marL="514350" indent="-514350">
              <a:buFont typeface="+mj-lt"/>
              <a:buAutoNum type="arabicPeriod"/>
            </a:pPr>
            <a:r>
              <a:rPr lang="en-US">
                <a:solidFill>
                  <a:srgbClr val="C2B7AE"/>
                </a:solidFill>
              </a:rPr>
              <a:t>Application home</a:t>
            </a:r>
          </a:p>
          <a:p>
            <a:pPr marL="514350" indent="-514350">
              <a:buFont typeface="+mj-lt"/>
              <a:buAutoNum type="arabicPeriod"/>
            </a:pPr>
            <a:r>
              <a:rPr lang="en-US"/>
              <a:t>Select Category</a:t>
            </a:r>
          </a:p>
        </p:txBody>
      </p:sp>
      <p:sp>
        <p:nvSpPr>
          <p:cNvPr id="4" name="Slide Number Placeholder 3">
            <a:extLst>
              <a:ext uri="{FF2B5EF4-FFF2-40B4-BE49-F238E27FC236}">
                <a16:creationId xmlns:a16="http://schemas.microsoft.com/office/drawing/2014/main" id="{D5D4F94F-A54C-4DB9-83FB-FF738D0D7501}"/>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2DAFAE29-6EBC-485E-965A-C52EDD1E4E43}" type="slidenum">
              <a:rPr kumimoji="0" lang="en-US" sz="1800" b="0" i="0" u="none" strike="noStrike" kern="1200" cap="none" spc="0" normalizeH="0" baseline="0" noProof="0" smtClean="0">
                <a:ln>
                  <a:noFill/>
                </a:ln>
                <a:solidFill>
                  <a:prstClr val="white">
                    <a:lumMod val="50000"/>
                  </a:prstClr>
                </a:solidFill>
                <a:effectLst/>
                <a:uLnTx/>
                <a:uFillTx/>
                <a:latin typeface="Acumin Pro Light"/>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50</a:t>
            </a:fld>
            <a:endParaRPr kumimoji="0" lang="en-US" sz="1800" b="0" i="0" u="none" strike="noStrike" kern="1200" cap="none" spc="0" normalizeH="0" baseline="0" noProof="0">
              <a:ln>
                <a:noFill/>
              </a:ln>
              <a:solidFill>
                <a:prstClr val="white">
                  <a:lumMod val="50000"/>
                </a:prstClr>
              </a:solidFill>
              <a:effectLst/>
              <a:uLnTx/>
              <a:uFillTx/>
              <a:latin typeface="Acumin Pro Light"/>
              <a:ea typeface="+mn-ea"/>
              <a:cs typeface="+mn-cs"/>
            </a:endParaRPr>
          </a:p>
        </p:txBody>
      </p:sp>
      <p:pic>
        <p:nvPicPr>
          <p:cNvPr id="9" name="Content Placeholder 8">
            <a:extLst>
              <a:ext uri="{FF2B5EF4-FFF2-40B4-BE49-F238E27FC236}">
                <a16:creationId xmlns:a16="http://schemas.microsoft.com/office/drawing/2014/main" id="{B1ED209B-D394-4A2B-A314-4B59138EF2C7}"/>
              </a:ext>
            </a:extLst>
          </p:cNvPr>
          <p:cNvPicPr>
            <a:picLocks noGrp="1" noChangeAspect="1"/>
          </p:cNvPicPr>
          <p:nvPr>
            <p:ph sz="half" idx="1"/>
          </p:nvPr>
        </p:nvPicPr>
        <p:blipFill>
          <a:blip r:embed="rId2"/>
          <a:stretch>
            <a:fillRect/>
          </a:stretch>
        </p:blipFill>
        <p:spPr>
          <a:xfrm>
            <a:off x="1123604" y="2400300"/>
            <a:ext cx="4386878" cy="2902922"/>
          </a:xfrm>
          <a:prstGeom prst="rect">
            <a:avLst/>
          </a:prstGeom>
        </p:spPr>
      </p:pic>
    </p:spTree>
    <p:extLst>
      <p:ext uri="{BB962C8B-B14F-4D97-AF65-F5344CB8AC3E}">
        <p14:creationId xmlns:p14="http://schemas.microsoft.com/office/powerpoint/2010/main" val="807481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127E-1ECF-4DE0-A5C5-18A542E51749}"/>
              </a:ext>
            </a:extLst>
          </p:cNvPr>
          <p:cNvSpPr>
            <a:spLocks noGrp="1"/>
          </p:cNvSpPr>
          <p:nvPr>
            <p:ph type="title"/>
          </p:nvPr>
        </p:nvSpPr>
        <p:spPr/>
        <p:txBody>
          <a:bodyPr anchor="ctr">
            <a:normAutofit/>
          </a:bodyPr>
          <a:lstStyle/>
          <a:p>
            <a:r>
              <a:rPr lang="en-US"/>
              <a:t>User experience</a:t>
            </a:r>
          </a:p>
        </p:txBody>
      </p:sp>
      <p:sp>
        <p:nvSpPr>
          <p:cNvPr id="18" name="Content Placeholder 17">
            <a:extLst>
              <a:ext uri="{FF2B5EF4-FFF2-40B4-BE49-F238E27FC236}">
                <a16:creationId xmlns:a16="http://schemas.microsoft.com/office/drawing/2014/main" id="{00B92152-8A56-42F8-9E62-F0AF37B69A85}"/>
              </a:ext>
            </a:extLst>
          </p:cNvPr>
          <p:cNvSpPr>
            <a:spLocks noGrp="1"/>
          </p:cNvSpPr>
          <p:nvPr>
            <p:ph sz="half" idx="2"/>
          </p:nvPr>
        </p:nvSpPr>
        <p:spPr/>
        <p:txBody>
          <a:bodyPr/>
          <a:lstStyle/>
          <a:p>
            <a:pPr marL="514350" indent="-514350">
              <a:buFont typeface="+mj-lt"/>
              <a:buAutoNum type="arabicPeriod"/>
            </a:pPr>
            <a:r>
              <a:rPr lang="en-US">
                <a:solidFill>
                  <a:srgbClr val="C2B7AE"/>
                </a:solidFill>
              </a:rPr>
              <a:t>Orientation page</a:t>
            </a:r>
          </a:p>
          <a:p>
            <a:pPr marL="514350" indent="-514350">
              <a:buFont typeface="+mj-lt"/>
              <a:buAutoNum type="arabicPeriod"/>
            </a:pPr>
            <a:r>
              <a:rPr lang="en-US">
                <a:solidFill>
                  <a:srgbClr val="C2B7AE"/>
                </a:solidFill>
              </a:rPr>
              <a:t>Application home</a:t>
            </a:r>
          </a:p>
          <a:p>
            <a:pPr marL="514350" indent="-514350">
              <a:buFont typeface="+mj-lt"/>
              <a:buAutoNum type="arabicPeriod"/>
            </a:pPr>
            <a:r>
              <a:rPr lang="en-US">
                <a:solidFill>
                  <a:srgbClr val="C2B7AE"/>
                </a:solidFill>
              </a:rPr>
              <a:t>Select Category</a:t>
            </a:r>
          </a:p>
          <a:p>
            <a:pPr marL="514350" indent="-514350">
              <a:buFont typeface="+mj-lt"/>
              <a:buAutoNum type="arabicPeriod"/>
            </a:pPr>
            <a:r>
              <a:rPr lang="en-US"/>
              <a:t>Click “Submit Comment”</a:t>
            </a:r>
          </a:p>
        </p:txBody>
      </p:sp>
      <p:sp>
        <p:nvSpPr>
          <p:cNvPr id="4" name="Slide Number Placeholder 3">
            <a:extLst>
              <a:ext uri="{FF2B5EF4-FFF2-40B4-BE49-F238E27FC236}">
                <a16:creationId xmlns:a16="http://schemas.microsoft.com/office/drawing/2014/main" id="{D5D4F94F-A54C-4DB9-83FB-FF738D0D7501}"/>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2DAFAE29-6EBC-485E-965A-C52EDD1E4E43}" type="slidenum">
              <a:rPr kumimoji="0" lang="en-US" sz="1800" b="0" i="0" u="none" strike="noStrike" kern="1200" cap="none" spc="0" normalizeH="0" baseline="0" noProof="0" smtClean="0">
                <a:ln>
                  <a:noFill/>
                </a:ln>
                <a:solidFill>
                  <a:prstClr val="white">
                    <a:lumMod val="50000"/>
                  </a:prstClr>
                </a:solidFill>
                <a:effectLst/>
                <a:uLnTx/>
                <a:uFillTx/>
                <a:latin typeface="Acumin Pro Light"/>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51</a:t>
            </a:fld>
            <a:endParaRPr kumimoji="0" lang="en-US" sz="1800" b="0" i="0" u="none" strike="noStrike" kern="1200" cap="none" spc="0" normalizeH="0" baseline="0" noProof="0">
              <a:ln>
                <a:noFill/>
              </a:ln>
              <a:solidFill>
                <a:prstClr val="white">
                  <a:lumMod val="50000"/>
                </a:prstClr>
              </a:solidFill>
              <a:effectLst/>
              <a:uLnTx/>
              <a:uFillTx/>
              <a:latin typeface="Acumin Pro Light"/>
              <a:ea typeface="+mn-ea"/>
              <a:cs typeface="+mn-cs"/>
            </a:endParaRPr>
          </a:p>
        </p:txBody>
      </p:sp>
      <p:pic>
        <p:nvPicPr>
          <p:cNvPr id="6" name="Content Placeholder 5">
            <a:extLst>
              <a:ext uri="{FF2B5EF4-FFF2-40B4-BE49-F238E27FC236}">
                <a16:creationId xmlns:a16="http://schemas.microsoft.com/office/drawing/2014/main" id="{5F6EEF78-A9EC-4671-A4CB-F04E3DF9D339}"/>
              </a:ext>
            </a:extLst>
          </p:cNvPr>
          <p:cNvPicPr>
            <a:picLocks noGrp="1" noChangeAspect="1"/>
          </p:cNvPicPr>
          <p:nvPr>
            <p:ph sz="half" idx="1"/>
          </p:nvPr>
        </p:nvPicPr>
        <p:blipFill>
          <a:blip r:embed="rId2"/>
          <a:stretch>
            <a:fillRect/>
          </a:stretch>
        </p:blipFill>
        <p:spPr>
          <a:xfrm>
            <a:off x="838200" y="3031528"/>
            <a:ext cx="4667399" cy="1243879"/>
          </a:xfrm>
          <a:prstGeom prst="rect">
            <a:avLst/>
          </a:prstGeom>
        </p:spPr>
      </p:pic>
    </p:spTree>
    <p:extLst>
      <p:ext uri="{BB962C8B-B14F-4D97-AF65-F5344CB8AC3E}">
        <p14:creationId xmlns:p14="http://schemas.microsoft.com/office/powerpoint/2010/main" val="1174380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127E-1ECF-4DE0-A5C5-18A542E51749}"/>
              </a:ext>
            </a:extLst>
          </p:cNvPr>
          <p:cNvSpPr>
            <a:spLocks noGrp="1"/>
          </p:cNvSpPr>
          <p:nvPr>
            <p:ph type="title"/>
          </p:nvPr>
        </p:nvSpPr>
        <p:spPr/>
        <p:txBody>
          <a:bodyPr anchor="ctr">
            <a:normAutofit/>
          </a:bodyPr>
          <a:lstStyle/>
          <a:p>
            <a:r>
              <a:rPr lang="en-US"/>
              <a:t>User experience</a:t>
            </a:r>
          </a:p>
        </p:txBody>
      </p:sp>
      <p:sp>
        <p:nvSpPr>
          <p:cNvPr id="18" name="Content Placeholder 17">
            <a:extLst>
              <a:ext uri="{FF2B5EF4-FFF2-40B4-BE49-F238E27FC236}">
                <a16:creationId xmlns:a16="http://schemas.microsoft.com/office/drawing/2014/main" id="{00B92152-8A56-42F8-9E62-F0AF37B69A85}"/>
              </a:ext>
            </a:extLst>
          </p:cNvPr>
          <p:cNvSpPr>
            <a:spLocks noGrp="1"/>
          </p:cNvSpPr>
          <p:nvPr>
            <p:ph sz="half" idx="2"/>
          </p:nvPr>
        </p:nvSpPr>
        <p:spPr/>
        <p:txBody>
          <a:bodyPr/>
          <a:lstStyle/>
          <a:p>
            <a:pPr marL="514350" indent="-514350">
              <a:buFont typeface="+mj-lt"/>
              <a:buAutoNum type="arabicPeriod"/>
            </a:pPr>
            <a:r>
              <a:rPr lang="en-US">
                <a:solidFill>
                  <a:srgbClr val="C2B7AE"/>
                </a:solidFill>
              </a:rPr>
              <a:t>Orientation page</a:t>
            </a:r>
          </a:p>
          <a:p>
            <a:pPr marL="514350" indent="-514350">
              <a:buFont typeface="+mj-lt"/>
              <a:buAutoNum type="arabicPeriod"/>
            </a:pPr>
            <a:r>
              <a:rPr lang="en-US">
                <a:solidFill>
                  <a:srgbClr val="C2B7AE"/>
                </a:solidFill>
              </a:rPr>
              <a:t>Application home</a:t>
            </a:r>
          </a:p>
          <a:p>
            <a:pPr marL="514350" indent="-514350">
              <a:buFont typeface="+mj-lt"/>
              <a:buAutoNum type="arabicPeriod"/>
            </a:pPr>
            <a:r>
              <a:rPr lang="en-US">
                <a:solidFill>
                  <a:srgbClr val="C2B7AE"/>
                </a:solidFill>
              </a:rPr>
              <a:t>Select Category</a:t>
            </a:r>
          </a:p>
          <a:p>
            <a:pPr marL="514350" indent="-514350">
              <a:buFont typeface="+mj-lt"/>
              <a:buAutoNum type="arabicPeriod"/>
            </a:pPr>
            <a:r>
              <a:rPr lang="en-US">
                <a:solidFill>
                  <a:srgbClr val="C2B7AE"/>
                </a:solidFill>
              </a:rPr>
              <a:t>Click “Submit Comment”</a:t>
            </a:r>
          </a:p>
          <a:p>
            <a:pPr marL="514350" indent="-514350">
              <a:buFont typeface="+mj-lt"/>
              <a:buAutoNum type="arabicPeriod"/>
            </a:pPr>
            <a:r>
              <a:rPr lang="en-US"/>
              <a:t>Click point on map</a:t>
            </a:r>
          </a:p>
        </p:txBody>
      </p:sp>
      <p:sp>
        <p:nvSpPr>
          <p:cNvPr id="4" name="Slide Number Placeholder 3">
            <a:extLst>
              <a:ext uri="{FF2B5EF4-FFF2-40B4-BE49-F238E27FC236}">
                <a16:creationId xmlns:a16="http://schemas.microsoft.com/office/drawing/2014/main" id="{D5D4F94F-A54C-4DB9-83FB-FF738D0D7501}"/>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2DAFAE29-6EBC-485E-965A-C52EDD1E4E43}" type="slidenum">
              <a:rPr kumimoji="0" lang="en-US" sz="1800" b="0" i="0" u="none" strike="noStrike" kern="1200" cap="none" spc="0" normalizeH="0" baseline="0" noProof="0" smtClean="0">
                <a:ln>
                  <a:noFill/>
                </a:ln>
                <a:solidFill>
                  <a:prstClr val="white">
                    <a:lumMod val="50000"/>
                  </a:prstClr>
                </a:solidFill>
                <a:effectLst/>
                <a:uLnTx/>
                <a:uFillTx/>
                <a:latin typeface="Acumin Pro Light"/>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52</a:t>
            </a:fld>
            <a:endParaRPr kumimoji="0" lang="en-US" sz="1800" b="0" i="0" u="none" strike="noStrike" kern="1200" cap="none" spc="0" normalizeH="0" baseline="0" noProof="0">
              <a:ln>
                <a:noFill/>
              </a:ln>
              <a:solidFill>
                <a:prstClr val="white">
                  <a:lumMod val="50000"/>
                </a:prstClr>
              </a:solidFill>
              <a:effectLst/>
              <a:uLnTx/>
              <a:uFillTx/>
              <a:latin typeface="Acumin Pro Light"/>
              <a:ea typeface="+mn-ea"/>
              <a:cs typeface="+mn-cs"/>
            </a:endParaRPr>
          </a:p>
        </p:txBody>
      </p:sp>
      <p:pic>
        <p:nvPicPr>
          <p:cNvPr id="6" name="Content Placeholder 5">
            <a:extLst>
              <a:ext uri="{FF2B5EF4-FFF2-40B4-BE49-F238E27FC236}">
                <a16:creationId xmlns:a16="http://schemas.microsoft.com/office/drawing/2014/main" id="{D071361C-2AF2-4F37-97C5-C4388E7943E6}"/>
              </a:ext>
            </a:extLst>
          </p:cNvPr>
          <p:cNvPicPr>
            <a:picLocks noGrp="1" noChangeAspect="1"/>
          </p:cNvPicPr>
          <p:nvPr>
            <p:ph sz="half" idx="1"/>
          </p:nvPr>
        </p:nvPicPr>
        <p:blipFill>
          <a:blip r:embed="rId2"/>
          <a:stretch>
            <a:fillRect/>
          </a:stretch>
        </p:blipFill>
        <p:spPr>
          <a:xfrm>
            <a:off x="838200" y="2137470"/>
            <a:ext cx="4853191" cy="3501231"/>
          </a:xfrm>
          <a:prstGeom prst="rect">
            <a:avLst/>
          </a:prstGeom>
        </p:spPr>
      </p:pic>
    </p:spTree>
    <p:extLst>
      <p:ext uri="{BB962C8B-B14F-4D97-AF65-F5344CB8AC3E}">
        <p14:creationId xmlns:p14="http://schemas.microsoft.com/office/powerpoint/2010/main" val="1372672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127E-1ECF-4DE0-A5C5-18A542E51749}"/>
              </a:ext>
            </a:extLst>
          </p:cNvPr>
          <p:cNvSpPr>
            <a:spLocks noGrp="1"/>
          </p:cNvSpPr>
          <p:nvPr>
            <p:ph type="title"/>
          </p:nvPr>
        </p:nvSpPr>
        <p:spPr/>
        <p:txBody>
          <a:bodyPr anchor="ctr">
            <a:normAutofit/>
          </a:bodyPr>
          <a:lstStyle/>
          <a:p>
            <a:r>
              <a:rPr lang="en-US"/>
              <a:t>User experience</a:t>
            </a:r>
          </a:p>
        </p:txBody>
      </p:sp>
      <p:sp>
        <p:nvSpPr>
          <p:cNvPr id="18" name="Content Placeholder 17">
            <a:extLst>
              <a:ext uri="{FF2B5EF4-FFF2-40B4-BE49-F238E27FC236}">
                <a16:creationId xmlns:a16="http://schemas.microsoft.com/office/drawing/2014/main" id="{00B92152-8A56-42F8-9E62-F0AF37B69A85}"/>
              </a:ext>
            </a:extLst>
          </p:cNvPr>
          <p:cNvSpPr>
            <a:spLocks noGrp="1"/>
          </p:cNvSpPr>
          <p:nvPr>
            <p:ph sz="half" idx="2"/>
          </p:nvPr>
        </p:nvSpPr>
        <p:spPr/>
        <p:txBody>
          <a:bodyPr/>
          <a:lstStyle/>
          <a:p>
            <a:pPr marL="514350" indent="-514350">
              <a:buFont typeface="+mj-lt"/>
              <a:buAutoNum type="arabicPeriod"/>
            </a:pPr>
            <a:r>
              <a:rPr lang="en-US">
                <a:solidFill>
                  <a:srgbClr val="C2B7AE"/>
                </a:solidFill>
              </a:rPr>
              <a:t>Orientation page</a:t>
            </a:r>
          </a:p>
          <a:p>
            <a:pPr marL="514350" indent="-514350">
              <a:buFont typeface="+mj-lt"/>
              <a:buAutoNum type="arabicPeriod"/>
            </a:pPr>
            <a:r>
              <a:rPr lang="en-US">
                <a:solidFill>
                  <a:srgbClr val="C2B7AE"/>
                </a:solidFill>
              </a:rPr>
              <a:t>Application home</a:t>
            </a:r>
          </a:p>
          <a:p>
            <a:pPr marL="514350" indent="-514350">
              <a:buFont typeface="+mj-lt"/>
              <a:buAutoNum type="arabicPeriod"/>
            </a:pPr>
            <a:r>
              <a:rPr lang="en-US">
                <a:solidFill>
                  <a:srgbClr val="C2B7AE"/>
                </a:solidFill>
              </a:rPr>
              <a:t>Select Category</a:t>
            </a:r>
          </a:p>
          <a:p>
            <a:pPr marL="514350" indent="-514350">
              <a:buFont typeface="+mj-lt"/>
              <a:buAutoNum type="arabicPeriod"/>
            </a:pPr>
            <a:r>
              <a:rPr lang="en-US">
                <a:solidFill>
                  <a:srgbClr val="C2B7AE"/>
                </a:solidFill>
              </a:rPr>
              <a:t>Click “Submit Comment”</a:t>
            </a:r>
          </a:p>
          <a:p>
            <a:pPr marL="514350" indent="-514350">
              <a:buFont typeface="+mj-lt"/>
              <a:buAutoNum type="arabicPeriod"/>
            </a:pPr>
            <a:r>
              <a:rPr lang="en-US">
                <a:solidFill>
                  <a:srgbClr val="C2B7AE"/>
                </a:solidFill>
              </a:rPr>
              <a:t>Click point on map</a:t>
            </a:r>
          </a:p>
          <a:p>
            <a:pPr marL="514350" indent="-514350">
              <a:buFont typeface="+mj-lt"/>
              <a:buAutoNum type="arabicPeriod"/>
            </a:pPr>
            <a:r>
              <a:rPr lang="en-US"/>
              <a:t>Fill out form and click “Report It”</a:t>
            </a:r>
          </a:p>
        </p:txBody>
      </p:sp>
      <p:sp>
        <p:nvSpPr>
          <p:cNvPr id="4" name="Slide Number Placeholder 3">
            <a:extLst>
              <a:ext uri="{FF2B5EF4-FFF2-40B4-BE49-F238E27FC236}">
                <a16:creationId xmlns:a16="http://schemas.microsoft.com/office/drawing/2014/main" id="{D5D4F94F-A54C-4DB9-83FB-FF738D0D7501}"/>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2DAFAE29-6EBC-485E-965A-C52EDD1E4E43}" type="slidenum">
              <a:rPr kumimoji="0" lang="en-US" sz="1800" b="0" i="0" u="none" strike="noStrike" kern="1200" cap="none" spc="0" normalizeH="0" baseline="0" noProof="0" smtClean="0">
                <a:ln>
                  <a:noFill/>
                </a:ln>
                <a:solidFill>
                  <a:prstClr val="white">
                    <a:lumMod val="50000"/>
                  </a:prstClr>
                </a:solidFill>
                <a:effectLst/>
                <a:uLnTx/>
                <a:uFillTx/>
                <a:latin typeface="Acumin Pro Light"/>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53</a:t>
            </a:fld>
            <a:endParaRPr kumimoji="0" lang="en-US" sz="1800" b="0" i="0" u="none" strike="noStrike" kern="1200" cap="none" spc="0" normalizeH="0" baseline="0" noProof="0">
              <a:ln>
                <a:noFill/>
              </a:ln>
              <a:solidFill>
                <a:prstClr val="white">
                  <a:lumMod val="50000"/>
                </a:prstClr>
              </a:solidFill>
              <a:effectLst/>
              <a:uLnTx/>
              <a:uFillTx/>
              <a:latin typeface="Acumin Pro Light"/>
              <a:ea typeface="+mn-ea"/>
              <a:cs typeface="+mn-cs"/>
            </a:endParaRPr>
          </a:p>
        </p:txBody>
      </p:sp>
      <p:pic>
        <p:nvPicPr>
          <p:cNvPr id="7" name="Content Placeholder 6">
            <a:extLst>
              <a:ext uri="{FF2B5EF4-FFF2-40B4-BE49-F238E27FC236}">
                <a16:creationId xmlns:a16="http://schemas.microsoft.com/office/drawing/2014/main" id="{C09F2C47-FC50-4BA2-B334-528239D13426}"/>
              </a:ext>
            </a:extLst>
          </p:cNvPr>
          <p:cNvPicPr>
            <a:picLocks noGrp="1" noChangeAspect="1"/>
          </p:cNvPicPr>
          <p:nvPr>
            <p:ph sz="half" idx="1"/>
          </p:nvPr>
        </p:nvPicPr>
        <p:blipFill>
          <a:blip r:embed="rId2"/>
          <a:stretch>
            <a:fillRect/>
          </a:stretch>
        </p:blipFill>
        <p:spPr>
          <a:xfrm>
            <a:off x="2132792" y="1825625"/>
            <a:ext cx="2592416" cy="4351338"/>
          </a:xfrm>
          <a:prstGeom prst="rect">
            <a:avLst/>
          </a:prstGeom>
        </p:spPr>
      </p:pic>
    </p:spTree>
    <p:extLst>
      <p:ext uri="{BB962C8B-B14F-4D97-AF65-F5344CB8AC3E}">
        <p14:creationId xmlns:p14="http://schemas.microsoft.com/office/powerpoint/2010/main" val="1520571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E214-B271-41A0-A2E8-7D00A4298E29}"/>
              </a:ext>
            </a:extLst>
          </p:cNvPr>
          <p:cNvSpPr>
            <a:spLocks noGrp="1"/>
          </p:cNvSpPr>
          <p:nvPr>
            <p:ph type="title"/>
          </p:nvPr>
        </p:nvSpPr>
        <p:spPr>
          <a:xfrm>
            <a:off x="758698" y="768350"/>
            <a:ext cx="10515600" cy="978598"/>
          </a:xfrm>
        </p:spPr>
        <p:txBody>
          <a:bodyPr/>
          <a:lstStyle/>
          <a:p>
            <a:r>
              <a:rPr lang="en-US" dirty="0"/>
              <a:t>Questions &amp; Answers</a:t>
            </a:r>
          </a:p>
        </p:txBody>
      </p:sp>
      <p:sp>
        <p:nvSpPr>
          <p:cNvPr id="3" name="Text Placeholder 2">
            <a:extLst>
              <a:ext uri="{FF2B5EF4-FFF2-40B4-BE49-F238E27FC236}">
                <a16:creationId xmlns:a16="http://schemas.microsoft.com/office/drawing/2014/main" id="{B4DE4C1E-142E-4F46-B8DA-3CA1152AD0FC}"/>
              </a:ext>
            </a:extLst>
          </p:cNvPr>
          <p:cNvSpPr>
            <a:spLocks noGrp="1"/>
          </p:cNvSpPr>
          <p:nvPr>
            <p:ph type="body" idx="1"/>
          </p:nvPr>
        </p:nvSpPr>
        <p:spPr>
          <a:xfrm>
            <a:off x="917702" y="1663383"/>
            <a:ext cx="10515600" cy="1500187"/>
          </a:xfrm>
        </p:spPr>
        <p:txBody>
          <a:bodyPr/>
          <a:lstStyle/>
          <a:p>
            <a:r>
              <a:rPr lang="en-US" dirty="0"/>
              <a:t>Please submit your questions via the question box</a:t>
            </a:r>
          </a:p>
        </p:txBody>
      </p:sp>
      <p:sp>
        <p:nvSpPr>
          <p:cNvPr id="4" name="Text Placeholder 2">
            <a:extLst>
              <a:ext uri="{FF2B5EF4-FFF2-40B4-BE49-F238E27FC236}">
                <a16:creationId xmlns:a16="http://schemas.microsoft.com/office/drawing/2014/main" id="{4DB05565-B171-4615-BFE8-0E8F15EB48D4}"/>
              </a:ext>
            </a:extLst>
          </p:cNvPr>
          <p:cNvSpPr txBox="1">
            <a:spLocks/>
          </p:cNvSpPr>
          <p:nvPr/>
        </p:nvSpPr>
        <p:spPr>
          <a:xfrm>
            <a:off x="917702" y="4760151"/>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Lisa Houde: </a:t>
            </a:r>
            <a:r>
              <a:rPr lang="en-US" dirty="0">
                <a:hlinkClick r:id="rId2"/>
              </a:rPr>
              <a:t>LHoude@drcog.org</a:t>
            </a:r>
            <a:r>
              <a:rPr lang="en-US" dirty="0"/>
              <a:t> </a:t>
            </a:r>
          </a:p>
          <a:p>
            <a:r>
              <a:rPr lang="en-US" dirty="0"/>
              <a:t>Paul Flavien: </a:t>
            </a:r>
            <a:r>
              <a:rPr lang="en-US" dirty="0">
                <a:hlinkClick r:id="rId3"/>
              </a:rPr>
              <a:t>flavienp@browardmpo.org</a:t>
            </a:r>
            <a:r>
              <a:rPr lang="en-US" dirty="0"/>
              <a:t> </a:t>
            </a:r>
          </a:p>
          <a:p>
            <a:r>
              <a:rPr lang="en-US" dirty="0"/>
              <a:t>James McLane: </a:t>
            </a:r>
            <a:r>
              <a:rPr lang="fr-FR" dirty="0">
                <a:hlinkClick r:id="rId4"/>
              </a:rPr>
              <a:t>JMcLane@nctcog.org</a:t>
            </a:r>
            <a:r>
              <a:rPr lang="fr-FR" dirty="0"/>
              <a:t> </a:t>
            </a:r>
            <a:endParaRPr lang="en-US" dirty="0">
              <a:highlight>
                <a:srgbClr val="FFFF00"/>
              </a:highlight>
            </a:endParaRPr>
          </a:p>
        </p:txBody>
      </p:sp>
    </p:spTree>
    <p:extLst>
      <p:ext uri="{BB962C8B-B14F-4D97-AF65-F5344CB8AC3E}">
        <p14:creationId xmlns:p14="http://schemas.microsoft.com/office/powerpoint/2010/main" val="1810735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bc6fa36755_0_55"/>
          <p:cNvSpPr txBox="1">
            <a:spLocks noGrp="1"/>
          </p:cNvSpPr>
          <p:nvPr>
            <p:ph type="title"/>
          </p:nvPr>
        </p:nvSpPr>
        <p:spPr>
          <a:xfrm>
            <a:off x="831850" y="1023938"/>
            <a:ext cx="10515600" cy="100603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dirty="0">
                <a:latin typeface="Montserrat"/>
                <a:ea typeface="Montserrat"/>
                <a:cs typeface="Montserrat"/>
                <a:sym typeface="Montserrat"/>
              </a:rPr>
              <a:t>Thank you for joining us!</a:t>
            </a:r>
            <a:endParaRPr dirty="0">
              <a:latin typeface="Montserrat"/>
              <a:ea typeface="Montserrat"/>
              <a:cs typeface="Montserrat"/>
              <a:sym typeface="Montserrat"/>
            </a:endParaRPr>
          </a:p>
        </p:txBody>
      </p:sp>
      <p:sp>
        <p:nvSpPr>
          <p:cNvPr id="3" name="Text Placeholder 2">
            <a:extLst>
              <a:ext uri="{FF2B5EF4-FFF2-40B4-BE49-F238E27FC236}">
                <a16:creationId xmlns:a16="http://schemas.microsoft.com/office/drawing/2014/main" id="{43670DB8-17AF-4017-B4FB-5A9CB2F86581}"/>
              </a:ext>
            </a:extLst>
          </p:cNvPr>
          <p:cNvSpPr>
            <a:spLocks noGrp="1"/>
          </p:cNvSpPr>
          <p:nvPr>
            <p:ph type="body" idx="1"/>
          </p:nvPr>
        </p:nvSpPr>
        <p:spPr/>
        <p:txBody>
          <a:bodyPr/>
          <a:lstStyle/>
          <a:p>
            <a:r>
              <a:rPr lang="en-US" dirty="0"/>
              <a:t>It’s not too late to sign up for the GIS &amp; Data Visualization Working Group! Visit </a:t>
            </a:r>
            <a:r>
              <a:rPr lang="en-US" dirty="0">
                <a:hlinkClick r:id="rId3"/>
              </a:rPr>
              <a:t>https://ampo.org/working-groups/working-group-application</a:t>
            </a:r>
            <a:r>
              <a:rPr lang="en-US" dirty="0"/>
              <a:t> to join today!</a:t>
            </a:r>
          </a:p>
        </p:txBody>
      </p:sp>
      <p:pic>
        <p:nvPicPr>
          <p:cNvPr id="86" name="Google Shape;86;gbc6fa36755_0_55"/>
          <p:cNvPicPr preferRelativeResize="0"/>
          <p:nvPr/>
        </p:nvPicPr>
        <p:blipFill rotWithShape="1">
          <a:blip r:embed="rId4">
            <a:alphaModFix/>
          </a:blip>
          <a:srcRect/>
          <a:stretch/>
        </p:blipFill>
        <p:spPr>
          <a:xfrm>
            <a:off x="10562651" y="365124"/>
            <a:ext cx="1208650" cy="2375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A65F9-47BD-46AB-977E-91A8A45598E9}"/>
              </a:ext>
            </a:extLst>
          </p:cNvPr>
          <p:cNvSpPr>
            <a:spLocks noGrp="1"/>
          </p:cNvSpPr>
          <p:nvPr>
            <p:ph type="title"/>
          </p:nvPr>
        </p:nvSpPr>
        <p:spPr/>
        <p:txBody>
          <a:bodyPr/>
          <a:lstStyle/>
          <a:p>
            <a:r>
              <a:rPr lang="en-US" dirty="0">
                <a:latin typeface="+mn-lt"/>
              </a:rPr>
              <a:t>Engagement in the time of Covid</a:t>
            </a:r>
          </a:p>
        </p:txBody>
      </p:sp>
      <p:sp>
        <p:nvSpPr>
          <p:cNvPr id="3" name="Content Placeholder 2">
            <a:extLst>
              <a:ext uri="{FF2B5EF4-FFF2-40B4-BE49-F238E27FC236}">
                <a16:creationId xmlns:a16="http://schemas.microsoft.com/office/drawing/2014/main" id="{9243F15A-3045-47BC-BE93-CADF56BC74DB}"/>
              </a:ext>
            </a:extLst>
          </p:cNvPr>
          <p:cNvSpPr>
            <a:spLocks noGrp="1"/>
          </p:cNvSpPr>
          <p:nvPr>
            <p:ph idx="1"/>
          </p:nvPr>
        </p:nvSpPr>
        <p:spPr/>
        <p:txBody>
          <a:bodyPr/>
          <a:lstStyle/>
          <a:p>
            <a:r>
              <a:rPr lang="en-US" dirty="0">
                <a:latin typeface="+mn-lt"/>
              </a:rPr>
              <a:t>Shift to ALL virtual</a:t>
            </a:r>
          </a:p>
          <a:p>
            <a:endParaRPr lang="en-US" dirty="0">
              <a:latin typeface="+mn-lt"/>
            </a:endParaRPr>
          </a:p>
          <a:p>
            <a:r>
              <a:rPr lang="en-US" dirty="0">
                <a:latin typeface="+mn-lt"/>
              </a:rPr>
              <a:t>Lessons learned from pre-Covid virtual engagement</a:t>
            </a:r>
          </a:p>
          <a:p>
            <a:endParaRPr lang="en-US" dirty="0">
              <a:latin typeface="+mn-lt"/>
            </a:endParaRPr>
          </a:p>
          <a:p>
            <a:r>
              <a:rPr lang="en-US" dirty="0">
                <a:latin typeface="+mn-lt"/>
              </a:rPr>
              <a:t>Interactive maps</a:t>
            </a:r>
          </a:p>
          <a:p>
            <a:endParaRPr lang="en-US" dirty="0">
              <a:latin typeface="+mn-lt"/>
            </a:endParaRPr>
          </a:p>
          <a:p>
            <a:r>
              <a:rPr lang="en-US" dirty="0">
                <a:latin typeface="+mn-lt"/>
              </a:rPr>
              <a:t>Virtual open house</a:t>
            </a:r>
          </a:p>
          <a:p>
            <a:endParaRPr lang="en-US" dirty="0">
              <a:latin typeface="+mn-lt"/>
            </a:endParaRPr>
          </a:p>
        </p:txBody>
      </p:sp>
    </p:spTree>
    <p:extLst>
      <p:ext uri="{BB962C8B-B14F-4D97-AF65-F5344CB8AC3E}">
        <p14:creationId xmlns:p14="http://schemas.microsoft.com/office/powerpoint/2010/main" val="1363886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055AD0-8254-4A7A-A537-6FAD99F86962}"/>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589BA627-2B00-40DD-A8D3-C9DE82BAE88C}"/>
              </a:ext>
            </a:extLst>
          </p:cNvPr>
          <p:cNvSpPr/>
          <p:nvPr/>
        </p:nvSpPr>
        <p:spPr>
          <a:xfrm>
            <a:off x="4535422" y="1911672"/>
            <a:ext cx="2764876" cy="1172944"/>
          </a:xfrm>
          <a:prstGeom prst="roundRect">
            <a:avLst/>
          </a:pr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73960CA2-4B4A-4551-8BF8-6A540C26ED91}"/>
              </a:ext>
            </a:extLst>
          </p:cNvPr>
          <p:cNvSpPr/>
          <p:nvPr/>
        </p:nvSpPr>
        <p:spPr>
          <a:xfrm>
            <a:off x="-3864890" y="-270195"/>
            <a:ext cx="7634778" cy="7232133"/>
          </a:xfrm>
          <a:prstGeom prst="ellipse">
            <a:avLst/>
          </a:prstGeom>
          <a:noFill/>
          <a:ln w="136525" cap="rnd">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Warning with solid fill">
            <a:extLst>
              <a:ext uri="{FF2B5EF4-FFF2-40B4-BE49-F238E27FC236}">
                <a16:creationId xmlns:a16="http://schemas.microsoft.com/office/drawing/2014/main" id="{5ECBC385-1CA7-4328-9BC2-5CED288028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66638" y="376519"/>
            <a:ext cx="1828800" cy="1828800"/>
          </a:xfrm>
          <a:prstGeom prst="rect">
            <a:avLst/>
          </a:prstGeom>
        </p:spPr>
      </p:pic>
      <p:pic>
        <p:nvPicPr>
          <p:cNvPr id="9" name="Graphic 8" descr="Map with pin with solid fill">
            <a:extLst>
              <a:ext uri="{FF2B5EF4-FFF2-40B4-BE49-F238E27FC236}">
                <a16:creationId xmlns:a16="http://schemas.microsoft.com/office/drawing/2014/main" id="{DEE6CF0D-5594-430B-9E35-63497B44E8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09106" y="320648"/>
            <a:ext cx="2116084" cy="2116084"/>
          </a:xfrm>
          <a:prstGeom prst="rect">
            <a:avLst/>
          </a:prstGeom>
        </p:spPr>
      </p:pic>
      <p:pic>
        <p:nvPicPr>
          <p:cNvPr id="11" name="Graphic 10" descr="Streetcar with solid fill">
            <a:extLst>
              <a:ext uri="{FF2B5EF4-FFF2-40B4-BE49-F238E27FC236}">
                <a16:creationId xmlns:a16="http://schemas.microsoft.com/office/drawing/2014/main" id="{A85C69AC-8E6E-4625-B200-BF3D561530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9145" y="3448622"/>
            <a:ext cx="1828800" cy="1828800"/>
          </a:xfrm>
          <a:prstGeom prst="rect">
            <a:avLst/>
          </a:prstGeom>
        </p:spPr>
      </p:pic>
      <p:sp>
        <p:nvSpPr>
          <p:cNvPr id="12" name="TextBox 11">
            <a:extLst>
              <a:ext uri="{FF2B5EF4-FFF2-40B4-BE49-F238E27FC236}">
                <a16:creationId xmlns:a16="http://schemas.microsoft.com/office/drawing/2014/main" id="{69C7E2B7-DD56-4E95-823E-5970045C1E28}"/>
              </a:ext>
            </a:extLst>
          </p:cNvPr>
          <p:cNvSpPr txBox="1"/>
          <p:nvPr/>
        </p:nvSpPr>
        <p:spPr>
          <a:xfrm>
            <a:off x="4920333" y="1918993"/>
            <a:ext cx="19214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Vision Zero</a:t>
            </a:r>
          </a:p>
        </p:txBody>
      </p:sp>
      <p:sp>
        <p:nvSpPr>
          <p:cNvPr id="16" name="Rectangle: Rounded Corners 15">
            <a:extLst>
              <a:ext uri="{FF2B5EF4-FFF2-40B4-BE49-F238E27FC236}">
                <a16:creationId xmlns:a16="http://schemas.microsoft.com/office/drawing/2014/main" id="{8D4996A8-C346-4856-8288-5C375E526EA5}"/>
              </a:ext>
            </a:extLst>
          </p:cNvPr>
          <p:cNvSpPr/>
          <p:nvPr/>
        </p:nvSpPr>
        <p:spPr>
          <a:xfrm>
            <a:off x="8709090" y="1946378"/>
            <a:ext cx="2764876" cy="1172944"/>
          </a:xfrm>
          <a:prstGeom prst="roundRect">
            <a:avLst/>
          </a:pr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7E46E49-4F66-48A6-A12C-52B60767C5BF}"/>
              </a:ext>
            </a:extLst>
          </p:cNvPr>
          <p:cNvSpPr/>
          <p:nvPr/>
        </p:nvSpPr>
        <p:spPr>
          <a:xfrm>
            <a:off x="6607883" y="5016943"/>
            <a:ext cx="2705123" cy="1200329"/>
          </a:xfrm>
          <a:prstGeom prst="roundRect">
            <a:avLst/>
          </a:pr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9242B1-A4BC-4A8D-9D30-89C4B85C6173}"/>
              </a:ext>
            </a:extLst>
          </p:cNvPr>
          <p:cNvSpPr txBox="1"/>
          <p:nvPr/>
        </p:nvSpPr>
        <p:spPr>
          <a:xfrm>
            <a:off x="8756131" y="1932685"/>
            <a:ext cx="26707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Complete Streets</a:t>
            </a:r>
          </a:p>
        </p:txBody>
      </p:sp>
      <p:sp>
        <p:nvSpPr>
          <p:cNvPr id="20" name="TextBox 19">
            <a:extLst>
              <a:ext uri="{FF2B5EF4-FFF2-40B4-BE49-F238E27FC236}">
                <a16:creationId xmlns:a16="http://schemas.microsoft.com/office/drawing/2014/main" id="{453A7D0C-EC53-4BB4-8961-2D75D194AD48}"/>
              </a:ext>
            </a:extLst>
          </p:cNvPr>
          <p:cNvSpPr txBox="1"/>
          <p:nvPr/>
        </p:nvSpPr>
        <p:spPr>
          <a:xfrm>
            <a:off x="6975972" y="5065341"/>
            <a:ext cx="19214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2050 RTP</a:t>
            </a:r>
          </a:p>
        </p:txBody>
      </p:sp>
    </p:spTree>
    <p:extLst>
      <p:ext uri="{BB962C8B-B14F-4D97-AF65-F5344CB8AC3E}">
        <p14:creationId xmlns:p14="http://schemas.microsoft.com/office/powerpoint/2010/main" val="373681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ECCEC5-8F52-4C60-B950-DD0A91A723EC}"/>
              </a:ext>
            </a:extLst>
          </p:cNvPr>
          <p:cNvSpPr>
            <a:spLocks noGrp="1"/>
          </p:cNvSpPr>
          <p:nvPr>
            <p:ph idx="1"/>
          </p:nvPr>
        </p:nvSpPr>
        <p:spPr>
          <a:xfrm>
            <a:off x="4702629" y="1048544"/>
            <a:ext cx="7489371" cy="5585619"/>
          </a:xfrm>
        </p:spPr>
        <p:txBody>
          <a:bodyPr anchor="ctr">
            <a:normAutofit/>
          </a:bodyPr>
          <a:lstStyle/>
          <a:p>
            <a:pPr marL="0" indent="0">
              <a:buNone/>
            </a:pPr>
            <a:r>
              <a:rPr lang="en-US" sz="12000" b="1" dirty="0">
                <a:solidFill>
                  <a:schemeClr val="accent1"/>
                </a:solidFill>
                <a:latin typeface="+mn-lt"/>
              </a:rPr>
              <a:t>Vision Zero</a:t>
            </a:r>
          </a:p>
          <a:p>
            <a:endParaRPr lang="en-US" b="1" dirty="0">
              <a:latin typeface="+mn-lt"/>
            </a:endParaRPr>
          </a:p>
        </p:txBody>
      </p:sp>
      <p:sp>
        <p:nvSpPr>
          <p:cNvPr id="4" name="Slide Number Placeholder 3">
            <a:extLst>
              <a:ext uri="{FF2B5EF4-FFF2-40B4-BE49-F238E27FC236}">
                <a16:creationId xmlns:a16="http://schemas.microsoft.com/office/drawing/2014/main" id="{D0CB6EC0-0F76-48E5-ABF1-7F4BB2D92FA6}"/>
              </a:ext>
            </a:extLst>
          </p:cNvPr>
          <p:cNvSpPr>
            <a:spLocks noGrp="1"/>
          </p:cNvSpPr>
          <p:nvPr>
            <p:ph type="sldNum" sz="quarter" idx="12"/>
          </p:nvPr>
        </p:nvSpPr>
        <p:spPr>
          <a:xfrm>
            <a:off x="9541564" y="6356350"/>
            <a:ext cx="1812235"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C12A210-0FF6-413F-A7AF-2E4993858D20}" type="slidenum">
              <a:rPr kumimoji="0" lang="en-US" sz="1000" b="0" i="0" u="none" strike="noStrike" kern="1200" cap="none" spc="0" normalizeH="0" baseline="0" noProof="0" smtClean="0">
                <a:ln>
                  <a:noFill/>
                </a:ln>
                <a:solidFill>
                  <a:srgbClr val="009DDC">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000" b="0" i="0" u="none" strike="noStrike" kern="1200" cap="none" spc="0" normalizeH="0" baseline="0" noProof="0">
              <a:ln>
                <a:noFill/>
              </a:ln>
              <a:solidFill>
                <a:srgbClr val="009DDC">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8194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1E9C-FD53-464A-862F-45E946BFD78B}"/>
              </a:ext>
            </a:extLst>
          </p:cNvPr>
          <p:cNvSpPr>
            <a:spLocks noGrp="1"/>
          </p:cNvSpPr>
          <p:nvPr>
            <p:ph type="title"/>
          </p:nvPr>
        </p:nvSpPr>
        <p:spPr/>
        <p:txBody>
          <a:bodyPr/>
          <a:lstStyle/>
          <a:p>
            <a:r>
              <a:rPr lang="en-US" dirty="0">
                <a:latin typeface="+mj-lt"/>
              </a:rPr>
              <a:t>Regional Vision Zero (2019)</a:t>
            </a:r>
          </a:p>
        </p:txBody>
      </p:sp>
      <p:sp>
        <p:nvSpPr>
          <p:cNvPr id="3" name="Content Placeholder 2">
            <a:extLst>
              <a:ext uri="{FF2B5EF4-FFF2-40B4-BE49-F238E27FC236}">
                <a16:creationId xmlns:a16="http://schemas.microsoft.com/office/drawing/2014/main" id="{BD61ED9A-BC72-46CF-8FD4-A8895B7DDE83}"/>
              </a:ext>
            </a:extLst>
          </p:cNvPr>
          <p:cNvSpPr>
            <a:spLocks noGrp="1"/>
          </p:cNvSpPr>
          <p:nvPr>
            <p:ph idx="1"/>
          </p:nvPr>
        </p:nvSpPr>
        <p:spPr>
          <a:xfrm>
            <a:off x="2102265" y="1825625"/>
            <a:ext cx="6330536" cy="4351338"/>
          </a:xfrm>
        </p:spPr>
        <p:txBody>
          <a:bodyPr>
            <a:normAutofit/>
          </a:bodyPr>
          <a:lstStyle/>
          <a:p>
            <a:r>
              <a:rPr lang="en-US" sz="3600" dirty="0">
                <a:latin typeface="+mj-lt"/>
              </a:rPr>
              <a:t>Paid social media promotion</a:t>
            </a:r>
          </a:p>
          <a:p>
            <a:endParaRPr lang="en-US" sz="3600" dirty="0">
              <a:latin typeface="+mj-lt"/>
            </a:endParaRPr>
          </a:p>
          <a:p>
            <a:r>
              <a:rPr lang="en-US" sz="3600" dirty="0">
                <a:latin typeface="+mj-lt"/>
              </a:rPr>
              <a:t>Over </a:t>
            </a:r>
            <a:r>
              <a:rPr lang="en-US" sz="3600" b="1" dirty="0">
                <a:latin typeface="+mj-lt"/>
              </a:rPr>
              <a:t>3,200 completed surveys</a:t>
            </a:r>
          </a:p>
          <a:p>
            <a:endParaRPr lang="en-US" sz="3600" b="1" dirty="0">
              <a:latin typeface="+mj-lt"/>
            </a:endParaRPr>
          </a:p>
          <a:p>
            <a:r>
              <a:rPr lang="en-US" sz="3600" dirty="0">
                <a:latin typeface="+mj-lt"/>
              </a:rPr>
              <a:t>Nearly</a:t>
            </a:r>
            <a:r>
              <a:rPr lang="en-US" sz="3600" b="1" dirty="0">
                <a:latin typeface="+mj-lt"/>
              </a:rPr>
              <a:t> 1,100 comments</a:t>
            </a:r>
            <a:r>
              <a:rPr lang="en-US" sz="3600" dirty="0">
                <a:latin typeface="+mj-lt"/>
              </a:rPr>
              <a:t> submitted on web map</a:t>
            </a:r>
          </a:p>
        </p:txBody>
      </p:sp>
      <p:pic>
        <p:nvPicPr>
          <p:cNvPr id="4" name="Picture 3">
            <a:extLst>
              <a:ext uri="{FF2B5EF4-FFF2-40B4-BE49-F238E27FC236}">
                <a16:creationId xmlns:a16="http://schemas.microsoft.com/office/drawing/2014/main" id="{76E7B500-CDDB-43E6-A900-3FB1EF44A41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989" y="1592695"/>
            <a:ext cx="2876509" cy="4692210"/>
          </a:xfrm>
          <a:prstGeom prst="rect">
            <a:avLst/>
          </a:prstGeom>
          <a:noFill/>
          <a:ln>
            <a:noFill/>
          </a:ln>
        </p:spPr>
      </p:pic>
    </p:spTree>
    <p:extLst>
      <p:ext uri="{BB962C8B-B14F-4D97-AF65-F5344CB8AC3E}">
        <p14:creationId xmlns:p14="http://schemas.microsoft.com/office/powerpoint/2010/main" val="1467519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Mobility Plan Template">
      <a:dk1>
        <a:srgbClr val="736357"/>
      </a:dk1>
      <a:lt1>
        <a:sysClr val="window" lastClr="FFFFFF"/>
      </a:lt1>
      <a:dk2>
        <a:srgbClr val="1F5F65"/>
      </a:dk2>
      <a:lt2>
        <a:srgbClr val="FFFFFF"/>
      </a:lt2>
      <a:accent1>
        <a:srgbClr val="CAA22C"/>
      </a:accent1>
      <a:accent2>
        <a:srgbClr val="F57E25"/>
      </a:accent2>
      <a:accent3>
        <a:srgbClr val="98CBCC"/>
      </a:accent3>
      <a:accent4>
        <a:srgbClr val="736357"/>
      </a:accent4>
      <a:accent5>
        <a:srgbClr val="98CBCC"/>
      </a:accent5>
      <a:accent6>
        <a:srgbClr val="B0BCC0"/>
      </a:accent6>
      <a:hlink>
        <a:srgbClr val="CAA22C"/>
      </a:hlink>
      <a:folHlink>
        <a:srgbClr val="FF6F69"/>
      </a:folHlink>
    </a:clrScheme>
    <a:fontScheme name="Mobility Plan">
      <a:majorFont>
        <a:latin typeface="Acumin Pro Semibold"/>
        <a:ea typeface=""/>
        <a:cs typeface=""/>
      </a:majorFont>
      <a:minorFont>
        <a:latin typeface="Acum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Liaison" id="{F673F884-D113-4365-B40B-3689DDDE8DBE}" vid="{59426D09-4081-42A2-89AC-3E36E59CA8D2}"/>
    </a:ext>
  </a:extLst>
</a:theme>
</file>

<file path=ppt/theme/theme4.xml><?xml version="1.0" encoding="utf-8"?>
<a:theme xmlns:a="http://schemas.openxmlformats.org/drawingml/2006/main" name="1_Office Theme">
  <a:themeElements>
    <a:clrScheme name="DRCOG Brand">
      <a:dk1>
        <a:sysClr val="windowText" lastClr="000000"/>
      </a:dk1>
      <a:lt1>
        <a:sysClr val="window" lastClr="FFFFFF"/>
      </a:lt1>
      <a:dk2>
        <a:srgbClr val="0075A5"/>
      </a:dk2>
      <a:lt2>
        <a:srgbClr val="E7E6E6"/>
      </a:lt2>
      <a:accent1>
        <a:srgbClr val="009DDC"/>
      </a:accent1>
      <a:accent2>
        <a:srgbClr val="F47A00"/>
      </a:accent2>
      <a:accent3>
        <a:srgbClr val="C1CD23"/>
      </a:accent3>
      <a:accent4>
        <a:srgbClr val="04244D"/>
      </a:accent4>
      <a:accent5>
        <a:srgbClr val="B1BAB3"/>
      </a:accent5>
      <a:accent6>
        <a:srgbClr val="003399"/>
      </a:accent6>
      <a:hlink>
        <a:srgbClr val="000000"/>
      </a:hlink>
      <a:folHlink>
        <a:srgbClr val="00339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Metro Vision Look Back 2019">
      <a:dk1>
        <a:sysClr val="windowText" lastClr="000000"/>
      </a:dk1>
      <a:lt1>
        <a:sysClr val="window" lastClr="FFFFFF"/>
      </a:lt1>
      <a:dk2>
        <a:srgbClr val="44546A"/>
      </a:dk2>
      <a:lt2>
        <a:srgbClr val="E7E6E6"/>
      </a:lt2>
      <a:accent1>
        <a:srgbClr val="009DDC"/>
      </a:accent1>
      <a:accent2>
        <a:srgbClr val="F47A00"/>
      </a:accent2>
      <a:accent3>
        <a:srgbClr val="C1CD23"/>
      </a:accent3>
      <a:accent4>
        <a:srgbClr val="04244D"/>
      </a:accent4>
      <a:accent5>
        <a:srgbClr val="B1BAB3"/>
      </a:accent5>
      <a:accent6>
        <a:srgbClr val="003399"/>
      </a:accent6>
      <a:hlink>
        <a:srgbClr val="000000"/>
      </a:hlink>
      <a:folHlink>
        <a:srgbClr val="0033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1587</Words>
  <Application>Microsoft Office PowerPoint</Application>
  <PresentationFormat>Widescreen</PresentationFormat>
  <Paragraphs>296</Paragraphs>
  <Slides>55</Slides>
  <Notes>12</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55</vt:i4>
      </vt:variant>
    </vt:vector>
  </HeadingPairs>
  <TitlesOfParts>
    <vt:vector size="75" baseType="lpstr">
      <vt:lpstr>Acumin Pro Light</vt:lpstr>
      <vt:lpstr>Arial</vt:lpstr>
      <vt:lpstr>Arial Narrow</vt:lpstr>
      <vt:lpstr>Arial Nova Light</vt:lpstr>
      <vt:lpstr>Calibri</vt:lpstr>
      <vt:lpstr>Calibri Light</vt:lpstr>
      <vt:lpstr>Century Gothic</vt:lpstr>
      <vt:lpstr>Europa-Regular</vt:lpstr>
      <vt:lpstr>Franklin Gothic Book</vt:lpstr>
      <vt:lpstr>Montserrat</vt:lpstr>
      <vt:lpstr>Open Sans</vt:lpstr>
      <vt:lpstr>Open Sans bold</vt:lpstr>
      <vt:lpstr>Open Sans Extrabold</vt:lpstr>
      <vt:lpstr>Open Sans Light</vt:lpstr>
      <vt:lpstr>Oswald Regular</vt:lpstr>
      <vt:lpstr>Office Theme</vt:lpstr>
      <vt:lpstr>2_Office Theme</vt:lpstr>
      <vt:lpstr>3_Office Theme</vt:lpstr>
      <vt:lpstr>1_Office Theme</vt:lpstr>
      <vt:lpstr>4_Office Theme</vt:lpstr>
      <vt:lpstr>  Communicating Data During COVID 19 GIS &amp; Data Visualization Working Group  Webinar 1</vt:lpstr>
      <vt:lpstr>Housekeeping</vt:lpstr>
      <vt:lpstr>Today’s Agenda</vt:lpstr>
      <vt:lpstr>Meet the Speaker Lisa Houde, DRCOG</vt:lpstr>
      <vt:lpstr>Virtual Public engagement</vt:lpstr>
      <vt:lpstr>Engagement in the time of Covid</vt:lpstr>
      <vt:lpstr>PowerPoint Presentation</vt:lpstr>
      <vt:lpstr>PowerPoint Presentation</vt:lpstr>
      <vt:lpstr>Regional Vision Zero (2019)</vt:lpstr>
      <vt:lpstr>PowerPoint Presentation</vt:lpstr>
      <vt:lpstr>PowerPoint Presentation</vt:lpstr>
      <vt:lpstr>PowerPoint Presentation</vt:lpstr>
      <vt:lpstr>PowerPoint Presentation</vt:lpstr>
      <vt:lpstr>Regional Complete Streets Toolkit</vt:lpstr>
      <vt:lpstr>Engagement Results</vt:lpstr>
      <vt:lpstr>PowerPoint Presentation</vt:lpstr>
      <vt:lpstr>PowerPoint Presentation</vt:lpstr>
      <vt:lpstr>Example Complete Streets comments</vt:lpstr>
      <vt:lpstr>Example Complete Streets comments</vt:lpstr>
      <vt:lpstr>PowerPoint Presentation</vt:lpstr>
      <vt:lpstr>Opportunities for input</vt:lpstr>
      <vt:lpstr>PowerPoint Presentation</vt:lpstr>
      <vt:lpstr>PowerPoint Presentation</vt:lpstr>
      <vt:lpstr>Interactive project map</vt:lpstr>
      <vt:lpstr>Input received</vt:lpstr>
      <vt:lpstr>Takeaways: Virtual Engagement at DRCOG</vt:lpstr>
      <vt:lpstr>QUESTIONS?</vt:lpstr>
      <vt:lpstr>Meet the Speaker Paul Flavien, Broward MPO</vt:lpstr>
      <vt:lpstr>Broward MPO Data Visualization Tools</vt:lpstr>
      <vt:lpstr>PowerPoint Presentation</vt:lpstr>
      <vt:lpstr>PowerPoint Presentation</vt:lpstr>
      <vt:lpstr>PowerPoint Presentation</vt:lpstr>
      <vt:lpstr>PowerPoint Presentation</vt:lpstr>
      <vt:lpstr>PowerPoint Presentation</vt:lpstr>
      <vt:lpstr>Meet the Speaker James McLane, NCTCOG</vt:lpstr>
      <vt:lpstr>NCTCOG’s Map your experience public comment tool</vt:lpstr>
      <vt:lpstr>background</vt:lpstr>
      <vt:lpstr>Basic Functionality</vt:lpstr>
      <vt:lpstr>Basic Functionality</vt:lpstr>
      <vt:lpstr>Categories</vt:lpstr>
      <vt:lpstr>Platform</vt:lpstr>
      <vt:lpstr>Launch</vt:lpstr>
      <vt:lpstr>Overcoming Potential Issues</vt:lpstr>
      <vt:lpstr>Applying Received Comments</vt:lpstr>
      <vt:lpstr>Recent developments and next steps</vt:lpstr>
      <vt:lpstr>Contact Us</vt:lpstr>
      <vt:lpstr>User experience</vt:lpstr>
      <vt:lpstr>User experience</vt:lpstr>
      <vt:lpstr>User experience</vt:lpstr>
      <vt:lpstr>User experience</vt:lpstr>
      <vt:lpstr>User experience</vt:lpstr>
      <vt:lpstr>User experience</vt:lpstr>
      <vt:lpstr>User experience</vt:lpstr>
      <vt:lpstr>Questions &amp; Answers</vt:lpstr>
      <vt:lpstr>Thank you for joining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Technical Capacity Emerging Technologies Working Group  Webinar 1</dc:title>
  <dc:creator>Caitlin Cook</dc:creator>
  <cp:lastModifiedBy>Caitlin</cp:lastModifiedBy>
  <cp:revision>18</cp:revision>
  <cp:lastPrinted>2021-03-10T14:58:23Z</cp:lastPrinted>
  <dcterms:created xsi:type="dcterms:W3CDTF">2021-03-09T17:44:26Z</dcterms:created>
  <dcterms:modified xsi:type="dcterms:W3CDTF">2021-04-12T14:30:04Z</dcterms:modified>
</cp:coreProperties>
</file>